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380" r:id="rId3"/>
    <p:sldId id="349" r:id="rId4"/>
    <p:sldId id="350" r:id="rId5"/>
    <p:sldId id="371" r:id="rId6"/>
    <p:sldId id="352" r:id="rId7"/>
    <p:sldId id="356" r:id="rId8"/>
    <p:sldId id="357" r:id="rId9"/>
    <p:sldId id="359" r:id="rId10"/>
    <p:sldId id="361" r:id="rId11"/>
    <p:sldId id="381" r:id="rId12"/>
    <p:sldId id="363" r:id="rId13"/>
    <p:sldId id="365" r:id="rId14"/>
    <p:sldId id="366" r:id="rId15"/>
    <p:sldId id="370" r:id="rId16"/>
    <p:sldId id="372" r:id="rId17"/>
    <p:sldId id="375" r:id="rId18"/>
    <p:sldId id="377" r:id="rId19"/>
    <p:sldId id="378" r:id="rId20"/>
    <p:sldId id="258" r:id="rId21"/>
  </p:sldIdLst>
  <p:sldSz cx="12192000" cy="6858000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DAE"/>
    <a:srgbClr val="456755"/>
    <a:srgbClr val="FFFFFF"/>
    <a:srgbClr val="D7E9E1"/>
    <a:srgbClr val="E8F8EE"/>
    <a:srgbClr val="CC0000"/>
    <a:srgbClr val="0E8DAE"/>
    <a:srgbClr val="E88F18"/>
    <a:srgbClr val="446655"/>
    <a:srgbClr val="325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5" autoAdjust="0"/>
    <p:restoredTop sz="93605" autoAdjust="0"/>
  </p:normalViewPr>
  <p:slideViewPr>
    <p:cSldViewPr snapToGrid="0">
      <p:cViewPr>
        <p:scale>
          <a:sx n="100" d="100"/>
          <a:sy n="100" d="100"/>
        </p:scale>
        <p:origin x="-744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BE-476E-95FB-FB1CF6D5B08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BE-476E-95FB-FB1CF6D5B082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BE-476E-95FB-FB1CF6D5B082}"/>
              </c:ext>
            </c:extLst>
          </c:dPt>
          <c:dLbls>
            <c:dLbl>
              <c:idx val="0"/>
              <c:layout>
                <c:manualLayout>
                  <c:x val="-3.3333333333333375E-2"/>
                  <c:y val="8.12620573377398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BE-476E-95FB-FB1CF6D5B082}"/>
                </c:ext>
              </c:extLst>
            </c:dLbl>
            <c:dLbl>
              <c:idx val="1"/>
              <c:layout>
                <c:manualLayout>
                  <c:x val="-0.11562500000000001"/>
                  <c:y val="-0.153970213903086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BE-476E-95FB-FB1CF6D5B082}"/>
                </c:ext>
              </c:extLst>
            </c:dLbl>
            <c:dLbl>
              <c:idx val="2"/>
              <c:layout>
                <c:manualLayout>
                  <c:x val="8.5416666666666669E-2"/>
                  <c:y val="1.49693263516889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6BE-476E-95FB-FB1CF6D5B0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НВОС II категории (181 объектов)</c:v>
                </c:pt>
                <c:pt idx="1">
                  <c:v>объекты НВОС III категории (1884  объектов)</c:v>
                </c:pt>
                <c:pt idx="2">
                  <c:v>объекты НВОС IV категории (1300 объектов)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181</c:v>
                </c:pt>
                <c:pt idx="1">
                  <c:v>1884</c:v>
                </c:pt>
                <c:pt idx="2">
                  <c:v>1300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3C-498F-86FA-78AAF0EC3C4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accent6">
            <a:lumMod val="20000"/>
            <a:lumOff val="80000"/>
          </a:schemeClr>
        </a:solidFill>
        <a:ln w="12700" cap="rnd" cmpd="sng" algn="ctr">
          <a:solidFill>
            <a:schemeClr val="accent6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724023416942804"/>
          <c:y val="7.2257520971979614E-2"/>
          <c:w val="0.33822478445151333"/>
          <c:h val="0.73788316262308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</c:v>
                </c:pt>
              </c:strCache>
            </c:strRef>
          </c:tx>
          <c:dPt>
            <c:idx val="0"/>
            <c:bubble3D val="0"/>
            <c:spPr>
              <a:solidFill>
                <a:srgbClr val="0E8DA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98-4504-87E0-22D0FCB62961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B98-4504-87E0-22D0FCB629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91D-4612-A91A-3DF40E1D24F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141ECA62-8478-4958-ACAE-FE4B1AEB2CAA}" type="PERCENTAGE">
                      <a:rPr lang="en-US">
                        <a:solidFill>
                          <a:srgbClr val="FFFFFF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B98-4504-87E0-22D0FCB6296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 возможном загрязнении атмосферного воздуха - 115</c:v>
                </c:pt>
                <c:pt idx="1">
                  <c:v>о возникновении неприятных (специфических) запахов - 78</c:v>
                </c:pt>
                <c:pt idx="2">
                  <c:v>об отсутствии либо неисправности работы газоочистного оборудования - 36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</c:v>
                </c:pt>
                <c:pt idx="1">
                  <c:v>78</c:v>
                </c:pt>
                <c:pt idx="2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98-4504-87E0-22D0FCB6296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5401624281225929E-2"/>
          <c:y val="0.74169297381486976"/>
          <c:w val="0.97249936787804225"/>
          <c:h val="0.20596899118533235"/>
        </c:manualLayout>
      </c:layout>
      <c:overlay val="0"/>
      <c:spPr>
        <a:solidFill>
          <a:schemeClr val="accent6">
            <a:lumMod val="40000"/>
            <a:lumOff val="60000"/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7C292-3A7F-4D4E-82D9-F609DF9E6C7A}" type="doc">
      <dgm:prSet loTypeId="urn:microsoft.com/office/officeart/2005/8/layout/radial4" loCatId="relationship" qsTypeId="urn:microsoft.com/office/officeart/2005/8/quickstyle/simple4" qsCatId="simple" csTypeId="urn:microsoft.com/office/officeart/2005/8/colors/colorful3" csCatId="colorful" phldr="1"/>
      <dgm:spPr/>
    </dgm:pt>
    <dgm:pt modelId="{DADB27C4-B23D-4363-B804-FFEB232C1602}">
      <dgm:prSet phldrT="[Текст]" custT="1"/>
      <dgm:spPr>
        <a:solidFill>
          <a:srgbClr val="E88F18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Статья 19.5 КоАП РФ</a:t>
          </a:r>
          <a:endParaRPr lang="ru-RU" sz="1800" dirty="0">
            <a:solidFill>
              <a:schemeClr val="tx1"/>
            </a:solidFill>
          </a:endParaRPr>
        </a:p>
      </dgm:t>
    </dgm:pt>
    <dgm:pt modelId="{2DF19D64-46C4-4AB5-ABF3-5D9594CD2881}" type="parTrans" cxnId="{4AB11882-925D-4A19-9858-CA2003F43301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1C75428B-0F29-442F-9AC1-15FE39065E33}" type="sibTrans" cxnId="{4AB11882-925D-4A19-9858-CA2003F43301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91EDB388-933B-4887-888D-AE49C543747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Часть 39</a:t>
          </a:r>
          <a:endParaRPr lang="ru-RU" sz="1800" dirty="0">
            <a:solidFill>
              <a:schemeClr val="tx1"/>
            </a:solidFill>
          </a:endParaRPr>
        </a:p>
      </dgm:t>
    </dgm:pt>
    <dgm:pt modelId="{4D2EDB51-DAAA-412E-BAB7-72091BB58B39}" type="parTrans" cxnId="{2257C8BB-6C29-473F-A190-26495B1AB6DC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68D7521C-B081-4244-BFF7-108AEAE0AD48}" type="sibTrans" cxnId="{2257C8BB-6C29-473F-A190-26495B1AB6DC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103A6D6E-779C-4503-9207-A1C31A2D0D7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Часть 38</a:t>
          </a:r>
          <a:endParaRPr lang="ru-RU" sz="1800" dirty="0">
            <a:solidFill>
              <a:schemeClr val="tx1"/>
            </a:solidFill>
          </a:endParaRPr>
        </a:p>
      </dgm:t>
    </dgm:pt>
    <dgm:pt modelId="{6AFBE195-3F8A-4E02-8CD9-7AFFEA7658C8}" type="parTrans" cxnId="{E2DCE9BD-F48F-43CE-AC05-52C7FAF60B3F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A144ED3E-C895-40AF-BDD7-8BFF9E21666D}" type="sibTrans" cxnId="{E2DCE9BD-F48F-43CE-AC05-52C7FAF60B3F}">
      <dgm:prSet/>
      <dgm:spPr/>
      <dgm:t>
        <a:bodyPr/>
        <a:lstStyle/>
        <a:p>
          <a:endParaRPr lang="ru-RU" sz="1100">
            <a:solidFill>
              <a:schemeClr val="tx1"/>
            </a:solidFill>
          </a:endParaRPr>
        </a:p>
      </dgm:t>
    </dgm:pt>
    <dgm:pt modelId="{4842ACC3-6BE2-431A-A9CD-F97E5D320544}" type="pres">
      <dgm:prSet presAssocID="{D767C292-3A7F-4D4E-82D9-F609DF9E6C7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22526FA-60D0-423C-B258-2109FEFCCE0C}" type="pres">
      <dgm:prSet presAssocID="{DADB27C4-B23D-4363-B804-FFEB232C1602}" presName="centerShape" presStyleLbl="node0" presStyleIdx="0" presStyleCnt="1"/>
      <dgm:spPr/>
      <dgm:t>
        <a:bodyPr/>
        <a:lstStyle/>
        <a:p>
          <a:endParaRPr lang="ru-RU"/>
        </a:p>
      </dgm:t>
    </dgm:pt>
    <dgm:pt modelId="{DE6D7869-51BF-43E4-B028-9EFA3355B4C6}" type="pres">
      <dgm:prSet presAssocID="{6AFBE195-3F8A-4E02-8CD9-7AFFEA7658C8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FF7C89ED-8F3F-47F7-885B-E12025B2DBEB}" type="pres">
      <dgm:prSet presAssocID="{103A6D6E-779C-4503-9207-A1C31A2D0D7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6C289-92B8-4E27-832F-61462AFB29CE}" type="pres">
      <dgm:prSet presAssocID="{4D2EDB51-DAAA-412E-BAB7-72091BB58B39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7595F57F-09B6-4F34-873D-A501BB874183}" type="pres">
      <dgm:prSet presAssocID="{91EDB388-933B-4887-888D-AE49C543747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41B043-766A-45BA-9A7F-CBC26B44BBF1}" type="presOf" srcId="{DADB27C4-B23D-4363-B804-FFEB232C1602}" destId="{922526FA-60D0-423C-B258-2109FEFCCE0C}" srcOrd="0" destOrd="0" presId="urn:microsoft.com/office/officeart/2005/8/layout/radial4"/>
    <dgm:cxn modelId="{32F42105-A072-443A-A25F-B81FF8A17199}" type="presOf" srcId="{D767C292-3A7F-4D4E-82D9-F609DF9E6C7A}" destId="{4842ACC3-6BE2-431A-A9CD-F97E5D320544}" srcOrd="0" destOrd="0" presId="urn:microsoft.com/office/officeart/2005/8/layout/radial4"/>
    <dgm:cxn modelId="{A396790F-52F7-45DE-91FD-FEC93B9A2FC6}" type="presOf" srcId="{4D2EDB51-DAAA-412E-BAB7-72091BB58B39}" destId="{6F96C289-92B8-4E27-832F-61462AFB29CE}" srcOrd="0" destOrd="0" presId="urn:microsoft.com/office/officeart/2005/8/layout/radial4"/>
    <dgm:cxn modelId="{2257C8BB-6C29-473F-A190-26495B1AB6DC}" srcId="{DADB27C4-B23D-4363-B804-FFEB232C1602}" destId="{91EDB388-933B-4887-888D-AE49C5437472}" srcOrd="1" destOrd="0" parTransId="{4D2EDB51-DAAA-412E-BAB7-72091BB58B39}" sibTransId="{68D7521C-B081-4244-BFF7-108AEAE0AD48}"/>
    <dgm:cxn modelId="{72DCF28E-5FC5-4EF4-8C00-E249A9BE0521}" type="presOf" srcId="{91EDB388-933B-4887-888D-AE49C5437472}" destId="{7595F57F-09B6-4F34-873D-A501BB874183}" srcOrd="0" destOrd="0" presId="urn:microsoft.com/office/officeart/2005/8/layout/radial4"/>
    <dgm:cxn modelId="{2D14EEEF-77AA-4AD0-976A-468C23DB535B}" type="presOf" srcId="{6AFBE195-3F8A-4E02-8CD9-7AFFEA7658C8}" destId="{DE6D7869-51BF-43E4-B028-9EFA3355B4C6}" srcOrd="0" destOrd="0" presId="urn:microsoft.com/office/officeart/2005/8/layout/radial4"/>
    <dgm:cxn modelId="{55F7A102-DA46-4507-82E0-F0CA993E30BF}" type="presOf" srcId="{103A6D6E-779C-4503-9207-A1C31A2D0D7F}" destId="{FF7C89ED-8F3F-47F7-885B-E12025B2DBEB}" srcOrd="0" destOrd="0" presId="urn:microsoft.com/office/officeart/2005/8/layout/radial4"/>
    <dgm:cxn modelId="{E2DCE9BD-F48F-43CE-AC05-52C7FAF60B3F}" srcId="{DADB27C4-B23D-4363-B804-FFEB232C1602}" destId="{103A6D6E-779C-4503-9207-A1C31A2D0D7F}" srcOrd="0" destOrd="0" parTransId="{6AFBE195-3F8A-4E02-8CD9-7AFFEA7658C8}" sibTransId="{A144ED3E-C895-40AF-BDD7-8BFF9E21666D}"/>
    <dgm:cxn modelId="{4AB11882-925D-4A19-9858-CA2003F43301}" srcId="{D767C292-3A7F-4D4E-82D9-F609DF9E6C7A}" destId="{DADB27C4-B23D-4363-B804-FFEB232C1602}" srcOrd="0" destOrd="0" parTransId="{2DF19D64-46C4-4AB5-ABF3-5D9594CD2881}" sibTransId="{1C75428B-0F29-442F-9AC1-15FE39065E33}"/>
    <dgm:cxn modelId="{0F0C9764-4AA5-4629-A85E-C0382BCF22E0}" type="presParOf" srcId="{4842ACC3-6BE2-431A-A9CD-F97E5D320544}" destId="{922526FA-60D0-423C-B258-2109FEFCCE0C}" srcOrd="0" destOrd="0" presId="urn:microsoft.com/office/officeart/2005/8/layout/radial4"/>
    <dgm:cxn modelId="{4FA13CA3-2E6F-4FE9-AB87-FF0391E86D9C}" type="presParOf" srcId="{4842ACC3-6BE2-431A-A9CD-F97E5D320544}" destId="{DE6D7869-51BF-43E4-B028-9EFA3355B4C6}" srcOrd="1" destOrd="0" presId="urn:microsoft.com/office/officeart/2005/8/layout/radial4"/>
    <dgm:cxn modelId="{66C9BC85-4F09-4141-A053-E06CE794BF12}" type="presParOf" srcId="{4842ACC3-6BE2-431A-A9CD-F97E5D320544}" destId="{FF7C89ED-8F3F-47F7-885B-E12025B2DBEB}" srcOrd="2" destOrd="0" presId="urn:microsoft.com/office/officeart/2005/8/layout/radial4"/>
    <dgm:cxn modelId="{35DDF404-D49B-4F00-8BB5-02E4A4E20A45}" type="presParOf" srcId="{4842ACC3-6BE2-431A-A9CD-F97E5D320544}" destId="{6F96C289-92B8-4E27-832F-61462AFB29CE}" srcOrd="3" destOrd="0" presId="urn:microsoft.com/office/officeart/2005/8/layout/radial4"/>
    <dgm:cxn modelId="{4F7886EF-1B15-40F2-867F-BEECF0B3ABFB}" type="presParOf" srcId="{4842ACC3-6BE2-431A-A9CD-F97E5D320544}" destId="{7595F57F-09B6-4F34-873D-A501BB87418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166847-4D5E-49EC-A50F-2825A5DB084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AF2B940-5F65-4AD6-99B0-4A746F531824}">
      <dgm:prSet phldrT="[Текст]" custT="1"/>
      <dgm:spPr>
        <a:solidFill>
          <a:srgbClr val="456755"/>
        </a:solidFill>
      </dgm:spPr>
      <dgm:t>
        <a:bodyPr/>
        <a:lstStyle/>
        <a:p>
          <a:r>
            <a:rPr lang="ru-RU" sz="2000" dirty="0" smtClean="0">
              <a:solidFill>
                <a:srgbClr val="FFFFFF"/>
              </a:solidFill>
            </a:rPr>
            <a:t>Проведено 9 проверок</a:t>
          </a:r>
          <a:endParaRPr lang="ru-RU" sz="2000" dirty="0">
            <a:solidFill>
              <a:srgbClr val="FFFFFF"/>
            </a:solidFill>
          </a:endParaRPr>
        </a:p>
      </dgm:t>
    </dgm:pt>
    <dgm:pt modelId="{035080AB-7513-41C6-B619-53E1D2FE174D}" type="parTrans" cxnId="{A167DD3C-2FE4-422F-8D84-45BCC949592C}">
      <dgm:prSet/>
      <dgm:spPr/>
      <dgm:t>
        <a:bodyPr/>
        <a:lstStyle/>
        <a:p>
          <a:endParaRPr lang="ru-RU"/>
        </a:p>
      </dgm:t>
    </dgm:pt>
    <dgm:pt modelId="{1B3C56AC-74E5-417F-8BF8-C55902B03C29}" type="sibTrans" cxnId="{A167DD3C-2FE4-422F-8D84-45BCC949592C}">
      <dgm:prSet/>
      <dgm:spPr/>
      <dgm:t>
        <a:bodyPr/>
        <a:lstStyle/>
        <a:p>
          <a:endParaRPr lang="ru-RU"/>
        </a:p>
      </dgm:t>
    </dgm:pt>
    <dgm:pt modelId="{D8599F55-E07D-48DC-B5F4-42041A1D3B34}">
      <dgm:prSet phldrT="[Текст]" custT="1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ru-RU" sz="2000" dirty="0" smtClean="0">
              <a:solidFill>
                <a:srgbClr val="FFFFFF"/>
              </a:solidFill>
            </a:rPr>
            <a:t>Выявлено 7 нарушений</a:t>
          </a:r>
          <a:endParaRPr lang="ru-RU" sz="2000" dirty="0">
            <a:solidFill>
              <a:srgbClr val="FFFFFF"/>
            </a:solidFill>
          </a:endParaRPr>
        </a:p>
      </dgm:t>
    </dgm:pt>
    <dgm:pt modelId="{9280033E-2AD7-483A-AF33-78E913854A93}" type="parTrans" cxnId="{FBB67CE8-4527-444E-A6CA-629BACEE9DC2}">
      <dgm:prSet/>
      <dgm:spPr/>
      <dgm:t>
        <a:bodyPr/>
        <a:lstStyle/>
        <a:p>
          <a:endParaRPr lang="ru-RU"/>
        </a:p>
      </dgm:t>
    </dgm:pt>
    <dgm:pt modelId="{1D81B009-56A7-4EF0-A9C9-307F2153CAEC}" type="sibTrans" cxnId="{FBB67CE8-4527-444E-A6CA-629BACEE9DC2}">
      <dgm:prSet/>
      <dgm:spPr/>
      <dgm:t>
        <a:bodyPr/>
        <a:lstStyle/>
        <a:p>
          <a:endParaRPr lang="ru-RU"/>
        </a:p>
      </dgm:t>
    </dgm:pt>
    <dgm:pt modelId="{77142ED8-722A-48D2-95B7-A06B8F24C689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600" dirty="0" smtClean="0"/>
            <a:t>Вынесено 7 постановлений</a:t>
          </a:r>
          <a:endParaRPr lang="ru-RU" sz="1600" dirty="0"/>
        </a:p>
      </dgm:t>
    </dgm:pt>
    <dgm:pt modelId="{D797CE2F-B846-4B7C-AD61-61E3EAD71564}" type="parTrans" cxnId="{FFA1C5BE-A9F4-4552-9F53-DB2CF0BC08C8}">
      <dgm:prSet/>
      <dgm:spPr/>
      <dgm:t>
        <a:bodyPr/>
        <a:lstStyle/>
        <a:p>
          <a:endParaRPr lang="ru-RU"/>
        </a:p>
      </dgm:t>
    </dgm:pt>
    <dgm:pt modelId="{DF1BF6D7-E0B2-4E1D-90B6-596E2FA304E9}" type="sibTrans" cxnId="{FFA1C5BE-A9F4-4552-9F53-DB2CF0BC08C8}">
      <dgm:prSet/>
      <dgm:spPr/>
      <dgm:t>
        <a:bodyPr/>
        <a:lstStyle/>
        <a:p>
          <a:endParaRPr lang="ru-RU"/>
        </a:p>
      </dgm:t>
    </dgm:pt>
    <dgm:pt modelId="{1E183918-2EF9-4C6A-A860-EB5CB6170D3A}" type="pres">
      <dgm:prSet presAssocID="{63166847-4D5E-49EC-A50F-2825A5DB084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8F6B41E-D678-4EA9-B236-955EBF377107}" type="pres">
      <dgm:prSet presAssocID="{5AF2B940-5F65-4AD6-99B0-4A746F531824}" presName="Accent1" presStyleCnt="0"/>
      <dgm:spPr/>
    </dgm:pt>
    <dgm:pt modelId="{31508F91-29A0-4A9A-B56B-CA0B1B19AFAF}" type="pres">
      <dgm:prSet presAssocID="{5AF2B940-5F65-4AD6-99B0-4A746F531824}" presName="Accent" presStyleLbl="node1" presStyleIdx="0" presStyleCnt="3"/>
      <dgm:spPr/>
    </dgm:pt>
    <dgm:pt modelId="{326DF6E0-8722-4982-97BD-1FF193611C34}" type="pres">
      <dgm:prSet presAssocID="{5AF2B940-5F65-4AD6-99B0-4A746F53182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A0979-9567-4A5C-8C55-456F82DCC8D3}" type="pres">
      <dgm:prSet presAssocID="{D8599F55-E07D-48DC-B5F4-42041A1D3B34}" presName="Accent2" presStyleCnt="0"/>
      <dgm:spPr/>
    </dgm:pt>
    <dgm:pt modelId="{4819DB10-5A11-466C-98C4-D5B49E6829E4}" type="pres">
      <dgm:prSet presAssocID="{D8599F55-E07D-48DC-B5F4-42041A1D3B34}" presName="Accent" presStyleLbl="node1" presStyleIdx="1" presStyleCnt="3"/>
      <dgm:spPr/>
    </dgm:pt>
    <dgm:pt modelId="{CFA4ABB3-37D6-489C-92DD-EFD44CDA4DF3}" type="pres">
      <dgm:prSet presAssocID="{D8599F55-E07D-48DC-B5F4-42041A1D3B3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F8F03-3BC5-4460-8FAA-D0E7006ACBA7}" type="pres">
      <dgm:prSet presAssocID="{77142ED8-722A-48D2-95B7-A06B8F24C689}" presName="Accent3" presStyleCnt="0"/>
      <dgm:spPr/>
    </dgm:pt>
    <dgm:pt modelId="{37F18FE0-A5C1-4D3B-BE1C-4E09EEB3D099}" type="pres">
      <dgm:prSet presAssocID="{77142ED8-722A-48D2-95B7-A06B8F24C689}" presName="Accent" presStyleLbl="node1" presStyleIdx="2" presStyleCnt="3"/>
      <dgm:spPr/>
    </dgm:pt>
    <dgm:pt modelId="{26016ADF-545C-48B7-B355-7283A22932AD}" type="pres">
      <dgm:prSet presAssocID="{77142ED8-722A-48D2-95B7-A06B8F24C68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571008-D3B3-4E77-BFF5-87BC7B70306C}" type="presOf" srcId="{D8599F55-E07D-48DC-B5F4-42041A1D3B34}" destId="{CFA4ABB3-37D6-489C-92DD-EFD44CDA4DF3}" srcOrd="0" destOrd="0" presId="urn:microsoft.com/office/officeart/2009/layout/CircleArrowProcess"/>
    <dgm:cxn modelId="{A5A7C130-D4B7-4A42-81D1-EEEA5F5ABC18}" type="presOf" srcId="{5AF2B940-5F65-4AD6-99B0-4A746F531824}" destId="{326DF6E0-8722-4982-97BD-1FF193611C34}" srcOrd="0" destOrd="0" presId="urn:microsoft.com/office/officeart/2009/layout/CircleArrowProcess"/>
    <dgm:cxn modelId="{FFA1C5BE-A9F4-4552-9F53-DB2CF0BC08C8}" srcId="{63166847-4D5E-49EC-A50F-2825A5DB084E}" destId="{77142ED8-722A-48D2-95B7-A06B8F24C689}" srcOrd="2" destOrd="0" parTransId="{D797CE2F-B846-4B7C-AD61-61E3EAD71564}" sibTransId="{DF1BF6D7-E0B2-4E1D-90B6-596E2FA304E9}"/>
    <dgm:cxn modelId="{FBB67CE8-4527-444E-A6CA-629BACEE9DC2}" srcId="{63166847-4D5E-49EC-A50F-2825A5DB084E}" destId="{D8599F55-E07D-48DC-B5F4-42041A1D3B34}" srcOrd="1" destOrd="0" parTransId="{9280033E-2AD7-483A-AF33-78E913854A93}" sibTransId="{1D81B009-56A7-4EF0-A9C9-307F2153CAEC}"/>
    <dgm:cxn modelId="{A167DD3C-2FE4-422F-8D84-45BCC949592C}" srcId="{63166847-4D5E-49EC-A50F-2825A5DB084E}" destId="{5AF2B940-5F65-4AD6-99B0-4A746F531824}" srcOrd="0" destOrd="0" parTransId="{035080AB-7513-41C6-B619-53E1D2FE174D}" sibTransId="{1B3C56AC-74E5-417F-8BF8-C55902B03C29}"/>
    <dgm:cxn modelId="{CBF80555-0D95-4B9B-92FC-F840E2EA0B60}" type="presOf" srcId="{63166847-4D5E-49EC-A50F-2825A5DB084E}" destId="{1E183918-2EF9-4C6A-A860-EB5CB6170D3A}" srcOrd="0" destOrd="0" presId="urn:microsoft.com/office/officeart/2009/layout/CircleArrowProcess"/>
    <dgm:cxn modelId="{5AEC754C-56E0-41DB-B64C-C0CC277633AF}" type="presOf" srcId="{77142ED8-722A-48D2-95B7-A06B8F24C689}" destId="{26016ADF-545C-48B7-B355-7283A22932AD}" srcOrd="0" destOrd="0" presId="urn:microsoft.com/office/officeart/2009/layout/CircleArrowProcess"/>
    <dgm:cxn modelId="{1B5E1420-018A-4F04-BB37-AF93E1FBFAD0}" type="presParOf" srcId="{1E183918-2EF9-4C6A-A860-EB5CB6170D3A}" destId="{58F6B41E-D678-4EA9-B236-955EBF377107}" srcOrd="0" destOrd="0" presId="urn:microsoft.com/office/officeart/2009/layout/CircleArrowProcess"/>
    <dgm:cxn modelId="{589342AA-FD78-470F-8699-3F6EDA078602}" type="presParOf" srcId="{58F6B41E-D678-4EA9-B236-955EBF377107}" destId="{31508F91-29A0-4A9A-B56B-CA0B1B19AFAF}" srcOrd="0" destOrd="0" presId="urn:microsoft.com/office/officeart/2009/layout/CircleArrowProcess"/>
    <dgm:cxn modelId="{5145B6DF-4A0C-406B-A273-C643315D8C33}" type="presParOf" srcId="{1E183918-2EF9-4C6A-A860-EB5CB6170D3A}" destId="{326DF6E0-8722-4982-97BD-1FF193611C34}" srcOrd="1" destOrd="0" presId="urn:microsoft.com/office/officeart/2009/layout/CircleArrowProcess"/>
    <dgm:cxn modelId="{ABE872B5-6775-4011-98C6-FF0E1550AF42}" type="presParOf" srcId="{1E183918-2EF9-4C6A-A860-EB5CB6170D3A}" destId="{997A0979-9567-4A5C-8C55-456F82DCC8D3}" srcOrd="2" destOrd="0" presId="urn:microsoft.com/office/officeart/2009/layout/CircleArrowProcess"/>
    <dgm:cxn modelId="{635123D7-2F46-475E-94C0-1CF7F6A3B3CE}" type="presParOf" srcId="{997A0979-9567-4A5C-8C55-456F82DCC8D3}" destId="{4819DB10-5A11-466C-98C4-D5B49E6829E4}" srcOrd="0" destOrd="0" presId="urn:microsoft.com/office/officeart/2009/layout/CircleArrowProcess"/>
    <dgm:cxn modelId="{0211311F-7F41-4BF4-A796-03AA2DB04C2F}" type="presParOf" srcId="{1E183918-2EF9-4C6A-A860-EB5CB6170D3A}" destId="{CFA4ABB3-37D6-489C-92DD-EFD44CDA4DF3}" srcOrd="3" destOrd="0" presId="urn:microsoft.com/office/officeart/2009/layout/CircleArrowProcess"/>
    <dgm:cxn modelId="{174401B7-A91B-4E74-B533-4A984EF8D25F}" type="presParOf" srcId="{1E183918-2EF9-4C6A-A860-EB5CB6170D3A}" destId="{395F8F03-3BC5-4460-8FAA-D0E7006ACBA7}" srcOrd="4" destOrd="0" presId="urn:microsoft.com/office/officeart/2009/layout/CircleArrowProcess"/>
    <dgm:cxn modelId="{93A7B635-92EC-404C-BBCF-C4F980487646}" type="presParOf" srcId="{395F8F03-3BC5-4460-8FAA-D0E7006ACBA7}" destId="{37F18FE0-A5C1-4D3B-BE1C-4E09EEB3D099}" srcOrd="0" destOrd="0" presId="urn:microsoft.com/office/officeart/2009/layout/CircleArrowProcess"/>
    <dgm:cxn modelId="{A8A5895D-67FF-467B-A90C-BB5E8A1F0018}" type="presParOf" srcId="{1E183918-2EF9-4C6A-A860-EB5CB6170D3A}" destId="{26016ADF-545C-48B7-B355-7283A22932A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3F6DA0-9052-4D44-BF04-8FC840C003F4}" type="doc">
      <dgm:prSet loTypeId="urn:microsoft.com/office/officeart/2008/layout/Lin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E4B2F31-2F8C-448F-A705-5FE43298AFA6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статей 3.4 и 4.1.1 КоАП РФ 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замене штрафа на предупреждение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D33E8-6420-4D19-AA18-66C83B295D75}" type="parTrans" cxnId="{FD4AEFA5-6B96-4A0A-89A4-2C5C706E6A3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FE86D-ECE5-4E34-AB57-D874E559B098}" type="sibTrans" cxnId="{FD4AEFA5-6B96-4A0A-89A4-2C5C706E6A3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64194-A83D-4323-BA17-FA63EE93D4F0}">
      <dgm:prSet phldrT="[Текст]" custT="1"/>
      <dgm:spPr/>
      <dgm:t>
        <a:bodyPr/>
        <a:lstStyle/>
        <a:p>
          <a:r>
            <a: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части 2 статьи 4.1.2 КоАП РФ  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снижении размера штрафа в 2 раза для МСП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CE02A-65F1-4DDD-AD21-70FA598E5225}" type="parTrans" cxnId="{ECE23C4D-E648-4EA7-8684-37518830786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BAA3B-A425-44B2-88D7-6C5E74993503}" type="sibTrans" cxnId="{ECE23C4D-E648-4EA7-8684-37518830786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CA1AF-ED5C-4F76-A38F-69B56245A769}">
      <dgm:prSet phldrT="[Текст]" custT="1"/>
      <dgm:spPr/>
      <dgm:t>
        <a:bodyPr/>
        <a:lstStyle/>
        <a:p>
          <a:r>
            <a: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части 1.3-3 статьи 32.2 КоАП РФ 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возможности оплаты штрафа с 50 % скидкой 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20 дней со дня вынесения постановления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E9C21-12CF-4448-8B91-B891A6B7738A}" type="parTrans" cxnId="{B0B3B6CC-7060-47AB-AE4A-FE4835252D5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FC332-DE7B-4858-8799-FEEE1EA7ED81}" type="sibTrans" cxnId="{B0B3B6CC-7060-47AB-AE4A-FE4835252D5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7615E-D296-4208-A26B-788E5DF61A0E}" type="pres">
      <dgm:prSet presAssocID="{9F3F6DA0-9052-4D44-BF04-8FC840C003F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21030EA-A376-40E8-913F-56F294F3E245}" type="pres">
      <dgm:prSet presAssocID="{DE4B2F31-2F8C-448F-A705-5FE43298AFA6}" presName="thickLine" presStyleLbl="alignNode1" presStyleIdx="0" presStyleCnt="3"/>
      <dgm:spPr/>
    </dgm:pt>
    <dgm:pt modelId="{F5F6E5E5-4548-4E05-BB57-469F0A3D2ED3}" type="pres">
      <dgm:prSet presAssocID="{DE4B2F31-2F8C-448F-A705-5FE43298AFA6}" presName="horz1" presStyleCnt="0"/>
      <dgm:spPr/>
    </dgm:pt>
    <dgm:pt modelId="{CED3592B-73DC-452E-B20E-32D08F17E30B}" type="pres">
      <dgm:prSet presAssocID="{DE4B2F31-2F8C-448F-A705-5FE43298AFA6}" presName="tx1" presStyleLbl="revTx" presStyleIdx="0" presStyleCnt="3"/>
      <dgm:spPr/>
      <dgm:t>
        <a:bodyPr/>
        <a:lstStyle/>
        <a:p>
          <a:endParaRPr lang="ru-RU"/>
        </a:p>
      </dgm:t>
    </dgm:pt>
    <dgm:pt modelId="{61A7A760-5963-4C4C-A14C-FF7460301AB3}" type="pres">
      <dgm:prSet presAssocID="{DE4B2F31-2F8C-448F-A705-5FE43298AFA6}" presName="vert1" presStyleCnt="0"/>
      <dgm:spPr/>
    </dgm:pt>
    <dgm:pt modelId="{2D455955-A99A-43EB-B497-ABF3FBCE12B5}" type="pres">
      <dgm:prSet presAssocID="{C2364194-A83D-4323-BA17-FA63EE93D4F0}" presName="thickLine" presStyleLbl="alignNode1" presStyleIdx="1" presStyleCnt="3"/>
      <dgm:spPr/>
    </dgm:pt>
    <dgm:pt modelId="{19B84D8D-6904-4C93-A73C-F03E1E94B598}" type="pres">
      <dgm:prSet presAssocID="{C2364194-A83D-4323-BA17-FA63EE93D4F0}" presName="horz1" presStyleCnt="0"/>
      <dgm:spPr/>
    </dgm:pt>
    <dgm:pt modelId="{4C0D8C14-A563-4AAD-8BE9-035042B92B1C}" type="pres">
      <dgm:prSet presAssocID="{C2364194-A83D-4323-BA17-FA63EE93D4F0}" presName="tx1" presStyleLbl="revTx" presStyleIdx="1" presStyleCnt="3"/>
      <dgm:spPr/>
      <dgm:t>
        <a:bodyPr/>
        <a:lstStyle/>
        <a:p>
          <a:endParaRPr lang="ru-RU"/>
        </a:p>
      </dgm:t>
    </dgm:pt>
    <dgm:pt modelId="{6697E6A5-2431-4162-8942-FBA942A1EE7D}" type="pres">
      <dgm:prSet presAssocID="{C2364194-A83D-4323-BA17-FA63EE93D4F0}" presName="vert1" presStyleCnt="0"/>
      <dgm:spPr/>
    </dgm:pt>
    <dgm:pt modelId="{FC624AC0-7A67-4BAC-845C-C6D51D402A9F}" type="pres">
      <dgm:prSet presAssocID="{002CA1AF-ED5C-4F76-A38F-69B56245A769}" presName="thickLine" presStyleLbl="alignNode1" presStyleIdx="2" presStyleCnt="3"/>
      <dgm:spPr/>
    </dgm:pt>
    <dgm:pt modelId="{3FCC1870-B6CC-4D71-9C88-7F3F8FC9AA1B}" type="pres">
      <dgm:prSet presAssocID="{002CA1AF-ED5C-4F76-A38F-69B56245A769}" presName="horz1" presStyleCnt="0"/>
      <dgm:spPr/>
    </dgm:pt>
    <dgm:pt modelId="{A3DA63CA-E19C-467F-811F-94AEFECC643B}" type="pres">
      <dgm:prSet presAssocID="{002CA1AF-ED5C-4F76-A38F-69B56245A769}" presName="tx1" presStyleLbl="revTx" presStyleIdx="2" presStyleCnt="3"/>
      <dgm:spPr/>
      <dgm:t>
        <a:bodyPr/>
        <a:lstStyle/>
        <a:p>
          <a:endParaRPr lang="ru-RU"/>
        </a:p>
      </dgm:t>
    </dgm:pt>
    <dgm:pt modelId="{A6DEB978-38ED-493E-A893-7341F8E0ECE5}" type="pres">
      <dgm:prSet presAssocID="{002CA1AF-ED5C-4F76-A38F-69B56245A769}" presName="vert1" presStyleCnt="0"/>
      <dgm:spPr/>
    </dgm:pt>
  </dgm:ptLst>
  <dgm:cxnLst>
    <dgm:cxn modelId="{16D978C1-8CB7-4C18-A9CC-E02760595C39}" type="presOf" srcId="{DE4B2F31-2F8C-448F-A705-5FE43298AFA6}" destId="{CED3592B-73DC-452E-B20E-32D08F17E30B}" srcOrd="0" destOrd="0" presId="urn:microsoft.com/office/officeart/2008/layout/LinedList"/>
    <dgm:cxn modelId="{ECE23C4D-E648-4EA7-8684-375188307860}" srcId="{9F3F6DA0-9052-4D44-BF04-8FC840C003F4}" destId="{C2364194-A83D-4323-BA17-FA63EE93D4F0}" srcOrd="1" destOrd="0" parTransId="{35ACE02A-65F1-4DDD-AD21-70FA598E5225}" sibTransId="{AE5BAA3B-A425-44B2-88D7-6C5E74993503}"/>
    <dgm:cxn modelId="{B0B3B6CC-7060-47AB-AE4A-FE4835252D5F}" srcId="{9F3F6DA0-9052-4D44-BF04-8FC840C003F4}" destId="{002CA1AF-ED5C-4F76-A38F-69B56245A769}" srcOrd="2" destOrd="0" parTransId="{C1AE9C21-12CF-4448-8B91-B891A6B7738A}" sibTransId="{EE1FC332-DE7B-4858-8799-FEEE1EA7ED81}"/>
    <dgm:cxn modelId="{70FEECBE-7AF2-4063-B924-FBB3335D54A7}" type="presOf" srcId="{C2364194-A83D-4323-BA17-FA63EE93D4F0}" destId="{4C0D8C14-A563-4AAD-8BE9-035042B92B1C}" srcOrd="0" destOrd="0" presId="urn:microsoft.com/office/officeart/2008/layout/LinedList"/>
    <dgm:cxn modelId="{1D0B82FB-A1DD-4F82-8EE7-373DC92F90F0}" type="presOf" srcId="{9F3F6DA0-9052-4D44-BF04-8FC840C003F4}" destId="{7C17615E-D296-4208-A26B-788E5DF61A0E}" srcOrd="0" destOrd="0" presId="urn:microsoft.com/office/officeart/2008/layout/LinedList"/>
    <dgm:cxn modelId="{176594E4-43AF-44A9-B4A6-88BCA7CD05BE}" type="presOf" srcId="{002CA1AF-ED5C-4F76-A38F-69B56245A769}" destId="{A3DA63CA-E19C-467F-811F-94AEFECC643B}" srcOrd="0" destOrd="0" presId="urn:microsoft.com/office/officeart/2008/layout/LinedList"/>
    <dgm:cxn modelId="{FD4AEFA5-6B96-4A0A-89A4-2C5C706E6A30}" srcId="{9F3F6DA0-9052-4D44-BF04-8FC840C003F4}" destId="{DE4B2F31-2F8C-448F-A705-5FE43298AFA6}" srcOrd="0" destOrd="0" parTransId="{A71D33E8-6420-4D19-AA18-66C83B295D75}" sibTransId="{BB1FE86D-ECE5-4E34-AB57-D874E559B098}"/>
    <dgm:cxn modelId="{2B315794-5FDE-443F-8197-285CEA0FA575}" type="presParOf" srcId="{7C17615E-D296-4208-A26B-788E5DF61A0E}" destId="{621030EA-A376-40E8-913F-56F294F3E245}" srcOrd="0" destOrd="0" presId="urn:microsoft.com/office/officeart/2008/layout/LinedList"/>
    <dgm:cxn modelId="{C4C98415-C97F-4381-85BA-355DF56F8FA2}" type="presParOf" srcId="{7C17615E-D296-4208-A26B-788E5DF61A0E}" destId="{F5F6E5E5-4548-4E05-BB57-469F0A3D2ED3}" srcOrd="1" destOrd="0" presId="urn:microsoft.com/office/officeart/2008/layout/LinedList"/>
    <dgm:cxn modelId="{326B0C6C-E795-411F-AC51-72E87C8655B5}" type="presParOf" srcId="{F5F6E5E5-4548-4E05-BB57-469F0A3D2ED3}" destId="{CED3592B-73DC-452E-B20E-32D08F17E30B}" srcOrd="0" destOrd="0" presId="urn:microsoft.com/office/officeart/2008/layout/LinedList"/>
    <dgm:cxn modelId="{CB1ACF4A-0E85-4679-82BD-5F9CC8EED010}" type="presParOf" srcId="{F5F6E5E5-4548-4E05-BB57-469F0A3D2ED3}" destId="{61A7A760-5963-4C4C-A14C-FF7460301AB3}" srcOrd="1" destOrd="0" presId="urn:microsoft.com/office/officeart/2008/layout/LinedList"/>
    <dgm:cxn modelId="{95E4AE18-EA8D-4B4C-87AC-FBE9A2FF9026}" type="presParOf" srcId="{7C17615E-D296-4208-A26B-788E5DF61A0E}" destId="{2D455955-A99A-43EB-B497-ABF3FBCE12B5}" srcOrd="2" destOrd="0" presId="urn:microsoft.com/office/officeart/2008/layout/LinedList"/>
    <dgm:cxn modelId="{0630A68A-4A6D-4ED4-A1EB-C2391A217F5F}" type="presParOf" srcId="{7C17615E-D296-4208-A26B-788E5DF61A0E}" destId="{19B84D8D-6904-4C93-A73C-F03E1E94B598}" srcOrd="3" destOrd="0" presId="urn:microsoft.com/office/officeart/2008/layout/LinedList"/>
    <dgm:cxn modelId="{A12481F9-FE98-4D32-853B-F4EF40312F64}" type="presParOf" srcId="{19B84D8D-6904-4C93-A73C-F03E1E94B598}" destId="{4C0D8C14-A563-4AAD-8BE9-035042B92B1C}" srcOrd="0" destOrd="0" presId="urn:microsoft.com/office/officeart/2008/layout/LinedList"/>
    <dgm:cxn modelId="{3B5E94BD-4351-47D8-8C37-89FC31C2763A}" type="presParOf" srcId="{19B84D8D-6904-4C93-A73C-F03E1E94B598}" destId="{6697E6A5-2431-4162-8942-FBA942A1EE7D}" srcOrd="1" destOrd="0" presId="urn:microsoft.com/office/officeart/2008/layout/LinedList"/>
    <dgm:cxn modelId="{BB0506CC-F32A-4872-A922-85F2270B0ECA}" type="presParOf" srcId="{7C17615E-D296-4208-A26B-788E5DF61A0E}" destId="{FC624AC0-7A67-4BAC-845C-C6D51D402A9F}" srcOrd="4" destOrd="0" presId="urn:microsoft.com/office/officeart/2008/layout/LinedList"/>
    <dgm:cxn modelId="{807E9BA2-0648-40A9-8F59-83913285B109}" type="presParOf" srcId="{7C17615E-D296-4208-A26B-788E5DF61A0E}" destId="{3FCC1870-B6CC-4D71-9C88-7F3F8FC9AA1B}" srcOrd="5" destOrd="0" presId="urn:microsoft.com/office/officeart/2008/layout/LinedList"/>
    <dgm:cxn modelId="{3C0F13AE-5F90-4103-8A12-09A13E67D18F}" type="presParOf" srcId="{3FCC1870-B6CC-4D71-9C88-7F3F8FC9AA1B}" destId="{A3DA63CA-E19C-467F-811F-94AEFECC643B}" srcOrd="0" destOrd="0" presId="urn:microsoft.com/office/officeart/2008/layout/LinedList"/>
    <dgm:cxn modelId="{48F25467-00D2-47CF-B3CB-022B38838FCA}" type="presParOf" srcId="{3FCC1870-B6CC-4D71-9C88-7F3F8FC9AA1B}" destId="{A6DEB978-38ED-493E-A893-7341F8E0EC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71D270-2316-4E0D-BBEE-3CACF7A59A3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2B43C2F-298E-494A-BA9C-D46C7836F85D}">
      <dgm:prSet phldrT="[Текст]"/>
      <dgm:spPr/>
      <dgm:t>
        <a:bodyPr/>
        <a:lstStyle/>
        <a:p>
          <a:r>
            <a:rPr lang="ru-RU" dirty="0" smtClean="0"/>
            <a:t>выданы мобильные устройства</a:t>
          </a:r>
          <a:endParaRPr lang="ru-RU" dirty="0"/>
        </a:p>
      </dgm:t>
    </dgm:pt>
    <dgm:pt modelId="{9B3A3B46-AB05-4C08-8C26-258E73AB0D65}" type="parTrans" cxnId="{A3465C56-D054-4946-8BD5-F4ACF539D626}">
      <dgm:prSet/>
      <dgm:spPr/>
      <dgm:t>
        <a:bodyPr/>
        <a:lstStyle/>
        <a:p>
          <a:endParaRPr lang="ru-RU"/>
        </a:p>
      </dgm:t>
    </dgm:pt>
    <dgm:pt modelId="{81976A6C-A4CB-4F34-929E-E48F3B624E70}" type="sibTrans" cxnId="{A3465C56-D054-4946-8BD5-F4ACF539D626}">
      <dgm:prSet/>
      <dgm:spPr/>
      <dgm:t>
        <a:bodyPr/>
        <a:lstStyle/>
        <a:p>
          <a:endParaRPr lang="ru-RU"/>
        </a:p>
      </dgm:t>
    </dgm:pt>
    <dgm:pt modelId="{AD1F2FB7-8A85-42F9-A1FD-9F102BA9C614}">
      <dgm:prSet phldrT="[Текст]"/>
      <dgm:spPr/>
      <dgm:t>
        <a:bodyPr/>
        <a:lstStyle/>
        <a:p>
          <a:r>
            <a:rPr lang="ru-RU" dirty="0" smtClean="0"/>
            <a:t>настроены и протестированы мобильные приложения</a:t>
          </a:r>
          <a:endParaRPr lang="ru-RU" dirty="0"/>
        </a:p>
      </dgm:t>
    </dgm:pt>
    <dgm:pt modelId="{8149FC73-B609-4AB9-8447-AB22C44942F6}" type="parTrans" cxnId="{A99E01B5-DA32-410E-B574-1B0223682473}">
      <dgm:prSet/>
      <dgm:spPr/>
      <dgm:t>
        <a:bodyPr/>
        <a:lstStyle/>
        <a:p>
          <a:endParaRPr lang="ru-RU"/>
        </a:p>
      </dgm:t>
    </dgm:pt>
    <dgm:pt modelId="{EAB16C4D-E6F1-4387-B9B0-536C445AC419}" type="sibTrans" cxnId="{A99E01B5-DA32-410E-B574-1B0223682473}">
      <dgm:prSet/>
      <dgm:spPr/>
      <dgm:t>
        <a:bodyPr/>
        <a:lstStyle/>
        <a:p>
          <a:endParaRPr lang="ru-RU"/>
        </a:p>
      </dgm:t>
    </dgm:pt>
    <dgm:pt modelId="{9B3242FA-E3D5-46E1-8818-8C9C5057B97F}">
      <dgm:prSet phldrT="[Текст]"/>
      <dgm:spPr/>
      <dgm:t>
        <a:bodyPr/>
        <a:lstStyle/>
        <a:p>
          <a:r>
            <a:rPr lang="ru-RU" dirty="0" smtClean="0"/>
            <a:t> проведено обучение сотрудников министерства</a:t>
          </a:r>
          <a:endParaRPr lang="ru-RU" dirty="0"/>
        </a:p>
      </dgm:t>
    </dgm:pt>
    <dgm:pt modelId="{0F65BDCA-449C-4DA8-9643-41BB208C1AD5}" type="parTrans" cxnId="{5F913B2B-47C8-440A-8B27-306ED0F743A5}">
      <dgm:prSet/>
      <dgm:spPr/>
      <dgm:t>
        <a:bodyPr/>
        <a:lstStyle/>
        <a:p>
          <a:endParaRPr lang="ru-RU"/>
        </a:p>
      </dgm:t>
    </dgm:pt>
    <dgm:pt modelId="{02A64FC5-6BAB-474F-B377-E4AA4601F568}" type="sibTrans" cxnId="{5F913B2B-47C8-440A-8B27-306ED0F743A5}">
      <dgm:prSet/>
      <dgm:spPr/>
      <dgm:t>
        <a:bodyPr/>
        <a:lstStyle/>
        <a:p>
          <a:endParaRPr lang="ru-RU"/>
        </a:p>
      </dgm:t>
    </dgm:pt>
    <dgm:pt modelId="{A5D29D56-6458-4F84-86A2-C3BCFE5495E0}" type="pres">
      <dgm:prSet presAssocID="{4271D270-2316-4E0D-BBEE-3CACF7A59A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DFEF187-D20C-45AB-A68E-6CAF274DC7A7}" type="pres">
      <dgm:prSet presAssocID="{4271D270-2316-4E0D-BBEE-3CACF7A59A33}" presName="Name1" presStyleCnt="0"/>
      <dgm:spPr/>
      <dgm:t>
        <a:bodyPr/>
        <a:lstStyle/>
        <a:p>
          <a:endParaRPr lang="ru-RU"/>
        </a:p>
      </dgm:t>
    </dgm:pt>
    <dgm:pt modelId="{8C9DA02B-028F-4136-893B-8CE708086D13}" type="pres">
      <dgm:prSet presAssocID="{4271D270-2316-4E0D-BBEE-3CACF7A59A33}" presName="cycle" presStyleCnt="0"/>
      <dgm:spPr/>
      <dgm:t>
        <a:bodyPr/>
        <a:lstStyle/>
        <a:p>
          <a:endParaRPr lang="ru-RU"/>
        </a:p>
      </dgm:t>
    </dgm:pt>
    <dgm:pt modelId="{EC29D0F4-EF6F-46F2-9C81-7612C2472E00}" type="pres">
      <dgm:prSet presAssocID="{4271D270-2316-4E0D-BBEE-3CACF7A59A33}" presName="srcNode" presStyleLbl="node1" presStyleIdx="0" presStyleCnt="3"/>
      <dgm:spPr/>
      <dgm:t>
        <a:bodyPr/>
        <a:lstStyle/>
        <a:p>
          <a:endParaRPr lang="ru-RU"/>
        </a:p>
      </dgm:t>
    </dgm:pt>
    <dgm:pt modelId="{9F722079-F232-427A-8E13-347B8E53D512}" type="pres">
      <dgm:prSet presAssocID="{4271D270-2316-4E0D-BBEE-3CACF7A59A33}" presName="conn" presStyleLbl="parChTrans1D2" presStyleIdx="0" presStyleCnt="1"/>
      <dgm:spPr/>
      <dgm:t>
        <a:bodyPr/>
        <a:lstStyle/>
        <a:p>
          <a:endParaRPr lang="ru-RU"/>
        </a:p>
      </dgm:t>
    </dgm:pt>
    <dgm:pt modelId="{571B7EA2-1FCC-489F-9728-DFEE023EE77E}" type="pres">
      <dgm:prSet presAssocID="{4271D270-2316-4E0D-BBEE-3CACF7A59A33}" presName="extraNode" presStyleLbl="node1" presStyleIdx="0" presStyleCnt="3"/>
      <dgm:spPr/>
      <dgm:t>
        <a:bodyPr/>
        <a:lstStyle/>
        <a:p>
          <a:endParaRPr lang="ru-RU"/>
        </a:p>
      </dgm:t>
    </dgm:pt>
    <dgm:pt modelId="{ACB46090-F0A8-4105-B93F-47B2EA5C4130}" type="pres">
      <dgm:prSet presAssocID="{4271D270-2316-4E0D-BBEE-3CACF7A59A33}" presName="dstNode" presStyleLbl="node1" presStyleIdx="0" presStyleCnt="3"/>
      <dgm:spPr/>
      <dgm:t>
        <a:bodyPr/>
        <a:lstStyle/>
        <a:p>
          <a:endParaRPr lang="ru-RU"/>
        </a:p>
      </dgm:t>
    </dgm:pt>
    <dgm:pt modelId="{FEDCCB5A-E24E-4296-BA48-F1098D7E89A6}" type="pres">
      <dgm:prSet presAssocID="{82B43C2F-298E-494A-BA9C-D46C7836F85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BFAAB-FDD8-43FE-9D27-8C9E87B94D87}" type="pres">
      <dgm:prSet presAssocID="{82B43C2F-298E-494A-BA9C-D46C7836F85D}" presName="accent_1" presStyleCnt="0"/>
      <dgm:spPr/>
      <dgm:t>
        <a:bodyPr/>
        <a:lstStyle/>
        <a:p>
          <a:endParaRPr lang="ru-RU"/>
        </a:p>
      </dgm:t>
    </dgm:pt>
    <dgm:pt modelId="{65C8C37E-6423-4D50-9C4C-6D79893FC65B}" type="pres">
      <dgm:prSet presAssocID="{82B43C2F-298E-494A-BA9C-D46C7836F85D}" presName="accentRepeatNode" presStyleLbl="solidFgAcc1" presStyleIdx="0" presStyleCnt="3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69A34D7D-69E0-4DDE-900C-2AC22552A8D5}" type="pres">
      <dgm:prSet presAssocID="{AD1F2FB7-8A85-42F9-A1FD-9F102BA9C6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7BC2B-F349-4387-B2A9-6E35A214E404}" type="pres">
      <dgm:prSet presAssocID="{AD1F2FB7-8A85-42F9-A1FD-9F102BA9C614}" presName="accent_2" presStyleCnt="0"/>
      <dgm:spPr/>
      <dgm:t>
        <a:bodyPr/>
        <a:lstStyle/>
        <a:p>
          <a:endParaRPr lang="ru-RU"/>
        </a:p>
      </dgm:t>
    </dgm:pt>
    <dgm:pt modelId="{0E41D6BC-4AD0-46DA-8769-BD7A20107ACF}" type="pres">
      <dgm:prSet presAssocID="{AD1F2FB7-8A85-42F9-A1FD-9F102BA9C614}" presName="accentRepeatNode" presStyleLbl="solidFgAcc1" presStyleIdx="1" presStyleCnt="3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E6DE9D93-261F-4E0D-B3A0-A49E61F6DD2F}" type="pres">
      <dgm:prSet presAssocID="{9B3242FA-E3D5-46E1-8818-8C9C5057B97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15888-C52A-4492-B895-77AADEDFE417}" type="pres">
      <dgm:prSet presAssocID="{9B3242FA-E3D5-46E1-8818-8C9C5057B97F}" presName="accent_3" presStyleCnt="0"/>
      <dgm:spPr/>
      <dgm:t>
        <a:bodyPr/>
        <a:lstStyle/>
        <a:p>
          <a:endParaRPr lang="ru-RU"/>
        </a:p>
      </dgm:t>
    </dgm:pt>
    <dgm:pt modelId="{44C67095-C539-40DA-8578-BA6B509E9B2C}" type="pres">
      <dgm:prSet presAssocID="{9B3242FA-E3D5-46E1-8818-8C9C5057B97F}" presName="accentRepeatNode" presStyleLbl="solidFgAcc1" presStyleIdx="2" presStyleCnt="3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5F913B2B-47C8-440A-8B27-306ED0F743A5}" srcId="{4271D270-2316-4E0D-BBEE-3CACF7A59A33}" destId="{9B3242FA-E3D5-46E1-8818-8C9C5057B97F}" srcOrd="2" destOrd="0" parTransId="{0F65BDCA-449C-4DA8-9643-41BB208C1AD5}" sibTransId="{02A64FC5-6BAB-474F-B377-E4AA4601F568}"/>
    <dgm:cxn modelId="{67F7A6DE-58D8-48CA-A5C8-E63AAB153EA9}" type="presOf" srcId="{81976A6C-A4CB-4F34-929E-E48F3B624E70}" destId="{9F722079-F232-427A-8E13-347B8E53D512}" srcOrd="0" destOrd="0" presId="urn:microsoft.com/office/officeart/2008/layout/VerticalCurvedList"/>
    <dgm:cxn modelId="{07C23657-712E-484F-9995-8D7AE30EC198}" type="presOf" srcId="{9B3242FA-E3D5-46E1-8818-8C9C5057B97F}" destId="{E6DE9D93-261F-4E0D-B3A0-A49E61F6DD2F}" srcOrd="0" destOrd="0" presId="urn:microsoft.com/office/officeart/2008/layout/VerticalCurvedList"/>
    <dgm:cxn modelId="{FE3D12A1-CA1A-4B0A-AF36-4FC8FB86903D}" type="presOf" srcId="{82B43C2F-298E-494A-BA9C-D46C7836F85D}" destId="{FEDCCB5A-E24E-4296-BA48-F1098D7E89A6}" srcOrd="0" destOrd="0" presId="urn:microsoft.com/office/officeart/2008/layout/VerticalCurvedList"/>
    <dgm:cxn modelId="{A99E01B5-DA32-410E-B574-1B0223682473}" srcId="{4271D270-2316-4E0D-BBEE-3CACF7A59A33}" destId="{AD1F2FB7-8A85-42F9-A1FD-9F102BA9C614}" srcOrd="1" destOrd="0" parTransId="{8149FC73-B609-4AB9-8447-AB22C44942F6}" sibTransId="{EAB16C4D-E6F1-4387-B9B0-536C445AC419}"/>
    <dgm:cxn modelId="{1CE33B95-827F-4FF8-AD63-81E7FD92CE59}" type="presOf" srcId="{4271D270-2316-4E0D-BBEE-3CACF7A59A33}" destId="{A5D29D56-6458-4F84-86A2-C3BCFE5495E0}" srcOrd="0" destOrd="0" presId="urn:microsoft.com/office/officeart/2008/layout/VerticalCurvedList"/>
    <dgm:cxn modelId="{A3465C56-D054-4946-8BD5-F4ACF539D626}" srcId="{4271D270-2316-4E0D-BBEE-3CACF7A59A33}" destId="{82B43C2F-298E-494A-BA9C-D46C7836F85D}" srcOrd="0" destOrd="0" parTransId="{9B3A3B46-AB05-4C08-8C26-258E73AB0D65}" sibTransId="{81976A6C-A4CB-4F34-929E-E48F3B624E70}"/>
    <dgm:cxn modelId="{90FA836E-DE0E-4DD3-B098-708A1A7496BE}" type="presOf" srcId="{AD1F2FB7-8A85-42F9-A1FD-9F102BA9C614}" destId="{69A34D7D-69E0-4DDE-900C-2AC22552A8D5}" srcOrd="0" destOrd="0" presId="urn:microsoft.com/office/officeart/2008/layout/VerticalCurvedList"/>
    <dgm:cxn modelId="{1F24EC25-AADD-4D1F-B661-98E17C739618}" type="presParOf" srcId="{A5D29D56-6458-4F84-86A2-C3BCFE5495E0}" destId="{FDFEF187-D20C-45AB-A68E-6CAF274DC7A7}" srcOrd="0" destOrd="0" presId="urn:microsoft.com/office/officeart/2008/layout/VerticalCurvedList"/>
    <dgm:cxn modelId="{37054B48-EB40-47B7-9B15-B5AB2030B739}" type="presParOf" srcId="{FDFEF187-D20C-45AB-A68E-6CAF274DC7A7}" destId="{8C9DA02B-028F-4136-893B-8CE708086D13}" srcOrd="0" destOrd="0" presId="urn:microsoft.com/office/officeart/2008/layout/VerticalCurvedList"/>
    <dgm:cxn modelId="{7CD77F06-B6C1-492F-A23E-AEFE7CE0F071}" type="presParOf" srcId="{8C9DA02B-028F-4136-893B-8CE708086D13}" destId="{EC29D0F4-EF6F-46F2-9C81-7612C2472E00}" srcOrd="0" destOrd="0" presId="urn:microsoft.com/office/officeart/2008/layout/VerticalCurvedList"/>
    <dgm:cxn modelId="{4B377EBA-5175-420F-A8D5-CDBD1B9A8F46}" type="presParOf" srcId="{8C9DA02B-028F-4136-893B-8CE708086D13}" destId="{9F722079-F232-427A-8E13-347B8E53D512}" srcOrd="1" destOrd="0" presId="urn:microsoft.com/office/officeart/2008/layout/VerticalCurvedList"/>
    <dgm:cxn modelId="{80C06D50-8B55-49CE-92FB-33AD1A2B2F31}" type="presParOf" srcId="{8C9DA02B-028F-4136-893B-8CE708086D13}" destId="{571B7EA2-1FCC-489F-9728-DFEE023EE77E}" srcOrd="2" destOrd="0" presId="urn:microsoft.com/office/officeart/2008/layout/VerticalCurvedList"/>
    <dgm:cxn modelId="{413521DE-2984-455F-A759-9613063F1CF3}" type="presParOf" srcId="{8C9DA02B-028F-4136-893B-8CE708086D13}" destId="{ACB46090-F0A8-4105-B93F-47B2EA5C4130}" srcOrd="3" destOrd="0" presId="urn:microsoft.com/office/officeart/2008/layout/VerticalCurvedList"/>
    <dgm:cxn modelId="{280ECC0A-D52C-4B48-ADBD-52CFBBEC98BA}" type="presParOf" srcId="{FDFEF187-D20C-45AB-A68E-6CAF274DC7A7}" destId="{FEDCCB5A-E24E-4296-BA48-F1098D7E89A6}" srcOrd="1" destOrd="0" presId="urn:microsoft.com/office/officeart/2008/layout/VerticalCurvedList"/>
    <dgm:cxn modelId="{4E82AA77-42A5-4DD0-AB89-29F7AC196D46}" type="presParOf" srcId="{FDFEF187-D20C-45AB-A68E-6CAF274DC7A7}" destId="{26ABFAAB-FDD8-43FE-9D27-8C9E87B94D87}" srcOrd="2" destOrd="0" presId="urn:microsoft.com/office/officeart/2008/layout/VerticalCurvedList"/>
    <dgm:cxn modelId="{568F4258-6BD7-4A81-99F7-E333E316C7F5}" type="presParOf" srcId="{26ABFAAB-FDD8-43FE-9D27-8C9E87B94D87}" destId="{65C8C37E-6423-4D50-9C4C-6D79893FC65B}" srcOrd="0" destOrd="0" presId="urn:microsoft.com/office/officeart/2008/layout/VerticalCurvedList"/>
    <dgm:cxn modelId="{B779F61A-2DEE-4C63-B753-4BCB4D54CCFA}" type="presParOf" srcId="{FDFEF187-D20C-45AB-A68E-6CAF274DC7A7}" destId="{69A34D7D-69E0-4DDE-900C-2AC22552A8D5}" srcOrd="3" destOrd="0" presId="urn:microsoft.com/office/officeart/2008/layout/VerticalCurvedList"/>
    <dgm:cxn modelId="{BF33BF7D-2D08-41A7-AA6F-7B3A090C359E}" type="presParOf" srcId="{FDFEF187-D20C-45AB-A68E-6CAF274DC7A7}" destId="{ABC7BC2B-F349-4387-B2A9-6E35A214E404}" srcOrd="4" destOrd="0" presId="urn:microsoft.com/office/officeart/2008/layout/VerticalCurvedList"/>
    <dgm:cxn modelId="{3813AF2B-9EE3-4173-B97F-A9643E8773BA}" type="presParOf" srcId="{ABC7BC2B-F349-4387-B2A9-6E35A214E404}" destId="{0E41D6BC-4AD0-46DA-8769-BD7A20107ACF}" srcOrd="0" destOrd="0" presId="urn:microsoft.com/office/officeart/2008/layout/VerticalCurvedList"/>
    <dgm:cxn modelId="{61C520EB-6297-4924-AA73-8DCE5F1276D5}" type="presParOf" srcId="{FDFEF187-D20C-45AB-A68E-6CAF274DC7A7}" destId="{E6DE9D93-261F-4E0D-B3A0-A49E61F6DD2F}" srcOrd="5" destOrd="0" presId="urn:microsoft.com/office/officeart/2008/layout/VerticalCurvedList"/>
    <dgm:cxn modelId="{8C39D82F-0DEE-4BD1-981A-FAFEA723A703}" type="presParOf" srcId="{FDFEF187-D20C-45AB-A68E-6CAF274DC7A7}" destId="{BCF15888-C52A-4492-B895-77AADEDFE417}" srcOrd="6" destOrd="0" presId="urn:microsoft.com/office/officeart/2008/layout/VerticalCurvedList"/>
    <dgm:cxn modelId="{126ACD86-8C7B-4E42-86E0-65D7C193A530}" type="presParOf" srcId="{BCF15888-C52A-4492-B895-77AADEDFE417}" destId="{44C67095-C539-40DA-8578-BA6B509E9B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24BE61-8273-4351-9F3C-F829A63D0B83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B8E1D78-7955-486A-9F52-79EC55268510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800" b="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возможных нарушениях обязательных требований</a:t>
          </a:r>
          <a:endParaRPr lang="ru-RU" sz="2800" b="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B5530-4B7F-4FC3-AF3C-1B842410D577}" type="parTrans" cxnId="{CC49153D-6BB1-451A-A057-5369C3195E81}">
      <dgm:prSet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E09C29-64C7-4D35-9A05-EEB426BEDAAC}" type="sibTrans" cxnId="{CC49153D-6BB1-451A-A057-5369C3195E81}">
      <dgm:prSet custT="1"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BAA603-503E-49FF-A50E-1E751171130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800" b="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Оценка достоверности поступивших сведений</a:t>
          </a:r>
          <a:endParaRPr lang="ru-RU" sz="2800" b="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981C7B-0D1C-4028-8052-B722745B2005}" type="parTrans" cxnId="{602E1EFC-5F36-4CB9-981F-9733A3FBAFB4}">
      <dgm:prSet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EDCB8-8E59-44F5-B2F2-C422FBFECA5D}" type="sibTrans" cxnId="{602E1EFC-5F36-4CB9-981F-9733A3FBAFB4}">
      <dgm:prSet custT="1"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E1CC7-6B55-4297-B296-62F77F07B612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800" b="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нарушений обязательных требований</a:t>
          </a:r>
          <a:endParaRPr lang="ru-RU" sz="2800" b="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C837D-4987-43E4-83BF-F407DE729E3D}" type="parTrans" cxnId="{4D1B8A8C-B298-459D-94D4-0413E5BD2ED4}">
      <dgm:prSet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3B0E1-FB9C-488B-BA84-5A6EB8BDB6AF}" type="sibTrans" cxnId="{4D1B8A8C-B298-459D-94D4-0413E5BD2ED4}">
      <dgm:prSet custT="1"/>
      <dgm:spPr/>
      <dgm:t>
        <a:bodyPr/>
        <a:lstStyle/>
        <a:p>
          <a:endParaRPr lang="ru-RU" sz="1800" b="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3B329-2239-4D97-B7DE-E6E6479FDD09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2800" b="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Принятие мер контролируемым лицом</a:t>
          </a:r>
          <a:endParaRPr lang="ru-RU" sz="2800" b="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1134B-DB20-4F1B-A08C-5A14238415B1}" type="parTrans" cxnId="{D22BE8C5-B9D7-49D4-825F-76C51E629A70}">
      <dgm:prSet/>
      <dgm:spPr/>
      <dgm:t>
        <a:bodyPr/>
        <a:lstStyle/>
        <a:p>
          <a:endParaRPr lang="ru-RU" sz="2400"/>
        </a:p>
      </dgm:t>
    </dgm:pt>
    <dgm:pt modelId="{73D1B3DF-84B5-4BEB-A1F4-B6CD4EA537E5}" type="sibTrans" cxnId="{D22BE8C5-B9D7-49D4-825F-76C51E629A70}">
      <dgm:prSet/>
      <dgm:spPr/>
      <dgm:t>
        <a:bodyPr/>
        <a:lstStyle/>
        <a:p>
          <a:endParaRPr lang="ru-RU" sz="2400"/>
        </a:p>
      </dgm:t>
    </dgm:pt>
    <dgm:pt modelId="{DE9CD01A-2073-46D3-ADB4-D06E726CCBFB}" type="pres">
      <dgm:prSet presAssocID="{5C24BE61-8273-4351-9F3C-F829A63D0B8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3D4957-C113-44CC-A55B-AA08CD7E1D4A}" type="pres">
      <dgm:prSet presAssocID="{5C24BE61-8273-4351-9F3C-F829A63D0B83}" presName="dummyMaxCanvas" presStyleCnt="0">
        <dgm:presLayoutVars/>
      </dgm:prSet>
      <dgm:spPr/>
    </dgm:pt>
    <dgm:pt modelId="{302F099D-90A9-448B-986A-D5389CB97B27}" type="pres">
      <dgm:prSet presAssocID="{5C24BE61-8273-4351-9F3C-F829A63D0B83}" presName="FourNodes_1" presStyleLbl="node1" presStyleIdx="0" presStyleCnt="4" custScaleX="95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B2B57-AC6B-4996-A90E-271F5866A75B}" type="pres">
      <dgm:prSet presAssocID="{5C24BE61-8273-4351-9F3C-F829A63D0B83}" presName="FourNodes_2" presStyleLbl="node1" presStyleIdx="1" presStyleCnt="4" custLinFactNeighborX="-4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5361E-70AC-4902-BE34-A862E7DEDD3E}" type="pres">
      <dgm:prSet presAssocID="{5C24BE61-8273-4351-9F3C-F829A63D0B83}" presName="FourNodes_3" presStyleLbl="node1" presStyleIdx="2" presStyleCnt="4" custLinFactNeighborX="-3649" custLinFactNeighborY="-1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8466E-91EC-468A-890D-23582A13A869}" type="pres">
      <dgm:prSet presAssocID="{5C24BE61-8273-4351-9F3C-F829A63D0B83}" presName="FourNodes_4" presStyleLbl="node1" presStyleIdx="3" presStyleCnt="4" custLinFactNeighborX="-3017" custLinFactNeighborY="-3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0124A-E118-4917-9658-88BC8BD93845}" type="pres">
      <dgm:prSet presAssocID="{5C24BE61-8273-4351-9F3C-F829A63D0B83}" presName="FourConn_1-2" presStyleLbl="fgAccFollowNode1" presStyleIdx="0" presStyleCnt="3" custLinFactNeighborX="-37964" custLinFactNeighborY="-1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C6880-4112-4517-B0F2-D91ADF9D789F}" type="pres">
      <dgm:prSet presAssocID="{5C24BE61-8273-4351-9F3C-F829A63D0B83}" presName="FourConn_2-3" presStyleLbl="fgAccFollowNode1" presStyleIdx="1" presStyleCnt="3" custLinFactNeighborX="-68696" custLinFactNeighborY="7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7C57C-17B3-49D8-897E-0C900DA3C489}" type="pres">
      <dgm:prSet presAssocID="{5C24BE61-8273-4351-9F3C-F829A63D0B83}" presName="FourConn_3-4" presStyleLbl="fgAccFollowNode1" presStyleIdx="2" presStyleCnt="3" custLinFactNeighborX="-72162" custLinFactNeighborY="-12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5F51A-5856-4E95-AE70-C9B44C7F08D1}" type="pres">
      <dgm:prSet presAssocID="{5C24BE61-8273-4351-9F3C-F829A63D0B8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2AE7F-51EF-426E-B703-9656D799B8D1}" type="pres">
      <dgm:prSet presAssocID="{5C24BE61-8273-4351-9F3C-F829A63D0B8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45580-41BE-409C-B9CD-D4CBBB711776}" type="pres">
      <dgm:prSet presAssocID="{5C24BE61-8273-4351-9F3C-F829A63D0B8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21350-E597-4CFC-AD05-662733BC415D}" type="pres">
      <dgm:prSet presAssocID="{5C24BE61-8273-4351-9F3C-F829A63D0B8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B8A8C-B298-459D-94D4-0413E5BD2ED4}" srcId="{5C24BE61-8273-4351-9F3C-F829A63D0B83}" destId="{568E1CC7-6B55-4297-B296-62F77F07B612}" srcOrd="2" destOrd="0" parTransId="{0ABC837D-4987-43E4-83BF-F407DE729E3D}" sibTransId="{D183B0E1-FB9C-488B-BA84-5A6EB8BDB6AF}"/>
    <dgm:cxn modelId="{1D6BDFD0-C4CB-4B1D-ADAC-5B766F1C0B6D}" type="presOf" srcId="{568E1CC7-6B55-4297-B296-62F77F07B612}" destId="{5DB45580-41BE-409C-B9CD-D4CBBB711776}" srcOrd="1" destOrd="0" presId="urn:microsoft.com/office/officeart/2005/8/layout/vProcess5"/>
    <dgm:cxn modelId="{D2E30055-4CBA-4EE4-BE90-3780B4B1A74D}" type="presOf" srcId="{09BAA603-503E-49FF-A50E-1E7511711301}" destId="{8E72AE7F-51EF-426E-B703-9656D799B8D1}" srcOrd="1" destOrd="0" presId="urn:microsoft.com/office/officeart/2005/8/layout/vProcess5"/>
    <dgm:cxn modelId="{1DE4A908-A5BB-41E3-8919-91DB6AA412F2}" type="presOf" srcId="{5C24BE61-8273-4351-9F3C-F829A63D0B83}" destId="{DE9CD01A-2073-46D3-ADB4-D06E726CCBFB}" srcOrd="0" destOrd="0" presId="urn:microsoft.com/office/officeart/2005/8/layout/vProcess5"/>
    <dgm:cxn modelId="{CC49153D-6BB1-451A-A057-5369C3195E81}" srcId="{5C24BE61-8273-4351-9F3C-F829A63D0B83}" destId="{3B8E1D78-7955-486A-9F52-79EC55268510}" srcOrd="0" destOrd="0" parTransId="{CA9B5530-4B7F-4FC3-AF3C-1B842410D577}" sibTransId="{77E09C29-64C7-4D35-9A05-EEB426BEDAAC}"/>
    <dgm:cxn modelId="{CD204D82-F78F-4ECE-A047-F4B52993C4B3}" type="presOf" srcId="{D193B329-2239-4D97-B7DE-E6E6479FDD09}" destId="{32F8466E-91EC-468A-890D-23582A13A869}" srcOrd="0" destOrd="0" presId="urn:microsoft.com/office/officeart/2005/8/layout/vProcess5"/>
    <dgm:cxn modelId="{DD586EBB-0D57-4093-B97A-4299F24B52AA}" type="presOf" srcId="{77E09C29-64C7-4D35-9A05-EEB426BEDAAC}" destId="{C3B0124A-E118-4917-9658-88BC8BD93845}" srcOrd="0" destOrd="0" presId="urn:microsoft.com/office/officeart/2005/8/layout/vProcess5"/>
    <dgm:cxn modelId="{B77180FD-43E9-47B2-B5B4-126CD0014E2A}" type="presOf" srcId="{DA0EDCB8-8E59-44F5-B2F2-C422FBFECA5D}" destId="{72BC6880-4112-4517-B0F2-D91ADF9D789F}" srcOrd="0" destOrd="0" presId="urn:microsoft.com/office/officeart/2005/8/layout/vProcess5"/>
    <dgm:cxn modelId="{0C688184-3F91-4A85-8998-B97F9FD1E797}" type="presOf" srcId="{D183B0E1-FB9C-488B-BA84-5A6EB8BDB6AF}" destId="{55D7C57C-17B3-49D8-897E-0C900DA3C489}" srcOrd="0" destOrd="0" presId="urn:microsoft.com/office/officeart/2005/8/layout/vProcess5"/>
    <dgm:cxn modelId="{BEEA3E2D-A1C0-4F02-BDF7-4F684B72D732}" type="presOf" srcId="{568E1CC7-6B55-4297-B296-62F77F07B612}" destId="{5ED5361E-70AC-4902-BE34-A862E7DEDD3E}" srcOrd="0" destOrd="0" presId="urn:microsoft.com/office/officeart/2005/8/layout/vProcess5"/>
    <dgm:cxn modelId="{6CDD3F2D-0677-42BA-A3C6-B01990347CC9}" type="presOf" srcId="{D193B329-2239-4D97-B7DE-E6E6479FDD09}" destId="{C1921350-E597-4CFC-AD05-662733BC415D}" srcOrd="1" destOrd="0" presId="urn:microsoft.com/office/officeart/2005/8/layout/vProcess5"/>
    <dgm:cxn modelId="{8A1C6C73-E849-4A08-852A-6EBED1F307DF}" type="presOf" srcId="{3B8E1D78-7955-486A-9F52-79EC55268510}" destId="{302F099D-90A9-448B-986A-D5389CB97B27}" srcOrd="0" destOrd="0" presId="urn:microsoft.com/office/officeart/2005/8/layout/vProcess5"/>
    <dgm:cxn modelId="{7069F966-1452-415D-A537-CCC098D2CEF4}" type="presOf" srcId="{09BAA603-503E-49FF-A50E-1E7511711301}" destId="{443B2B57-AC6B-4996-A90E-271F5866A75B}" srcOrd="0" destOrd="0" presId="urn:microsoft.com/office/officeart/2005/8/layout/vProcess5"/>
    <dgm:cxn modelId="{D22BE8C5-B9D7-49D4-825F-76C51E629A70}" srcId="{5C24BE61-8273-4351-9F3C-F829A63D0B83}" destId="{D193B329-2239-4D97-B7DE-E6E6479FDD09}" srcOrd="3" destOrd="0" parTransId="{3FB1134B-DB20-4F1B-A08C-5A14238415B1}" sibTransId="{73D1B3DF-84B5-4BEB-A1F4-B6CD4EA537E5}"/>
    <dgm:cxn modelId="{602E1EFC-5F36-4CB9-981F-9733A3FBAFB4}" srcId="{5C24BE61-8273-4351-9F3C-F829A63D0B83}" destId="{09BAA603-503E-49FF-A50E-1E7511711301}" srcOrd="1" destOrd="0" parTransId="{7F981C7B-0D1C-4028-8052-B722745B2005}" sibTransId="{DA0EDCB8-8E59-44F5-B2F2-C422FBFECA5D}"/>
    <dgm:cxn modelId="{CD685D48-5D50-453F-8DD8-3589421A446E}" type="presOf" srcId="{3B8E1D78-7955-486A-9F52-79EC55268510}" destId="{5D55F51A-5856-4E95-AE70-C9B44C7F08D1}" srcOrd="1" destOrd="0" presId="urn:microsoft.com/office/officeart/2005/8/layout/vProcess5"/>
    <dgm:cxn modelId="{98C868A9-C3D9-4B5E-B3BD-438652019275}" type="presParOf" srcId="{DE9CD01A-2073-46D3-ADB4-D06E726CCBFB}" destId="{B03D4957-C113-44CC-A55B-AA08CD7E1D4A}" srcOrd="0" destOrd="0" presId="urn:microsoft.com/office/officeart/2005/8/layout/vProcess5"/>
    <dgm:cxn modelId="{FCFA04FE-B308-4DC3-A464-A2AE3262D384}" type="presParOf" srcId="{DE9CD01A-2073-46D3-ADB4-D06E726CCBFB}" destId="{302F099D-90A9-448B-986A-D5389CB97B27}" srcOrd="1" destOrd="0" presId="urn:microsoft.com/office/officeart/2005/8/layout/vProcess5"/>
    <dgm:cxn modelId="{40E251E5-175B-475B-AD27-BCFDFF611F85}" type="presParOf" srcId="{DE9CD01A-2073-46D3-ADB4-D06E726CCBFB}" destId="{443B2B57-AC6B-4996-A90E-271F5866A75B}" srcOrd="2" destOrd="0" presId="urn:microsoft.com/office/officeart/2005/8/layout/vProcess5"/>
    <dgm:cxn modelId="{C4A3FB32-7743-43E2-8F50-8AF170442EDA}" type="presParOf" srcId="{DE9CD01A-2073-46D3-ADB4-D06E726CCBFB}" destId="{5ED5361E-70AC-4902-BE34-A862E7DEDD3E}" srcOrd="3" destOrd="0" presId="urn:microsoft.com/office/officeart/2005/8/layout/vProcess5"/>
    <dgm:cxn modelId="{E3928F1F-F1F4-4E0E-8358-374FE04DFA87}" type="presParOf" srcId="{DE9CD01A-2073-46D3-ADB4-D06E726CCBFB}" destId="{32F8466E-91EC-468A-890D-23582A13A869}" srcOrd="4" destOrd="0" presId="urn:microsoft.com/office/officeart/2005/8/layout/vProcess5"/>
    <dgm:cxn modelId="{49273BF6-3D6E-4CB1-9CC8-40505085A9F5}" type="presParOf" srcId="{DE9CD01A-2073-46D3-ADB4-D06E726CCBFB}" destId="{C3B0124A-E118-4917-9658-88BC8BD93845}" srcOrd="5" destOrd="0" presId="urn:microsoft.com/office/officeart/2005/8/layout/vProcess5"/>
    <dgm:cxn modelId="{F664809D-E135-4C81-9133-6A64225B6E5F}" type="presParOf" srcId="{DE9CD01A-2073-46D3-ADB4-D06E726CCBFB}" destId="{72BC6880-4112-4517-B0F2-D91ADF9D789F}" srcOrd="6" destOrd="0" presId="urn:microsoft.com/office/officeart/2005/8/layout/vProcess5"/>
    <dgm:cxn modelId="{2A896132-A1EB-4E02-8B56-5E714B0D6BC5}" type="presParOf" srcId="{DE9CD01A-2073-46D3-ADB4-D06E726CCBFB}" destId="{55D7C57C-17B3-49D8-897E-0C900DA3C489}" srcOrd="7" destOrd="0" presId="urn:microsoft.com/office/officeart/2005/8/layout/vProcess5"/>
    <dgm:cxn modelId="{31EF01A5-9410-4D1A-9844-2B3AA4C9F857}" type="presParOf" srcId="{DE9CD01A-2073-46D3-ADB4-D06E726CCBFB}" destId="{5D55F51A-5856-4E95-AE70-C9B44C7F08D1}" srcOrd="8" destOrd="0" presId="urn:microsoft.com/office/officeart/2005/8/layout/vProcess5"/>
    <dgm:cxn modelId="{2AA266B9-FCD0-497C-B2F3-E4447B1F4515}" type="presParOf" srcId="{DE9CD01A-2073-46D3-ADB4-D06E726CCBFB}" destId="{8E72AE7F-51EF-426E-B703-9656D799B8D1}" srcOrd="9" destOrd="0" presId="urn:microsoft.com/office/officeart/2005/8/layout/vProcess5"/>
    <dgm:cxn modelId="{11265BB9-83D0-4132-ACAD-70AC5DC50516}" type="presParOf" srcId="{DE9CD01A-2073-46D3-ADB4-D06E726CCBFB}" destId="{5DB45580-41BE-409C-B9CD-D4CBBB711776}" srcOrd="10" destOrd="0" presId="urn:microsoft.com/office/officeart/2005/8/layout/vProcess5"/>
    <dgm:cxn modelId="{E0E0F701-427C-409D-B5EC-EC1558F4825C}" type="presParOf" srcId="{DE9CD01A-2073-46D3-ADB4-D06E726CCBFB}" destId="{C1921350-E597-4CFC-AD05-662733BC415D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93EF1-1874-427A-9F47-9ABAFDEC7446}" type="doc">
      <dgm:prSet loTypeId="urn:microsoft.com/office/officeart/2005/8/layout/bList2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11D2784-357E-43D0-AC5A-D005012E6829}">
      <dgm:prSet phldrT="[Текст]" custT="1"/>
      <dgm:spPr>
        <a:solidFill>
          <a:srgbClr val="E8F8EE"/>
        </a:solidFill>
      </dgm:spPr>
      <dgm:t>
        <a:bodyPr/>
        <a:lstStyle/>
        <a:p>
          <a:pPr algn="ctr"/>
          <a:endParaRPr lang="ru-RU" sz="1750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r>
            <a:rPr lang="ru-RU" sz="17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Запросы в ОГВ, ОМС,  правоохранительные органам, контролируемым и иным лицам</a:t>
          </a:r>
          <a:endParaRPr lang="ru-RU" sz="17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BFFB5-306C-4481-8A99-644E23BB72DB}" type="parTrans" cxnId="{F63CE4ED-80F6-47EC-90F4-05B3CD81DBED}">
      <dgm:prSet/>
      <dgm:spPr/>
      <dgm:t>
        <a:bodyPr/>
        <a:lstStyle/>
        <a:p>
          <a:endParaRPr lang="ru-RU"/>
        </a:p>
      </dgm:t>
    </dgm:pt>
    <dgm:pt modelId="{153D8A4B-95A8-450D-BFBE-200644980A4F}" type="sibTrans" cxnId="{F63CE4ED-80F6-47EC-90F4-05B3CD81DBED}">
      <dgm:prSet/>
      <dgm:spPr/>
      <dgm:t>
        <a:bodyPr/>
        <a:lstStyle/>
        <a:p>
          <a:endParaRPr lang="ru-RU"/>
        </a:p>
      </dgm:t>
    </dgm:pt>
    <dgm:pt modelId="{38B41594-D16C-424D-B9EA-EC55A53AE6D3}">
      <dgm:prSet phldrT="[Текст]" custT="1"/>
      <dgm:spPr>
        <a:solidFill>
          <a:srgbClr val="E8F8EE"/>
        </a:solidFill>
      </dgm:spPr>
      <dgm:t>
        <a:bodyPr/>
        <a:lstStyle/>
        <a:p>
          <a:r>
            <a:rPr lang="ru-RU" sz="17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информационными системами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82708-6AE9-44D4-A5A0-CE33E9FE8613}" type="parTrans" cxnId="{BFC4AF58-782B-41CB-8905-B39F46C98C9C}">
      <dgm:prSet/>
      <dgm:spPr/>
      <dgm:t>
        <a:bodyPr/>
        <a:lstStyle/>
        <a:p>
          <a:endParaRPr lang="ru-RU"/>
        </a:p>
      </dgm:t>
    </dgm:pt>
    <dgm:pt modelId="{28270A5A-A196-4C74-9192-BEA75C9E94A6}" type="sibTrans" cxnId="{BFC4AF58-782B-41CB-8905-B39F46C98C9C}">
      <dgm:prSet/>
      <dgm:spPr/>
      <dgm:t>
        <a:bodyPr/>
        <a:lstStyle/>
        <a:p>
          <a:endParaRPr lang="ru-RU"/>
        </a:p>
      </dgm:t>
    </dgm:pt>
    <dgm:pt modelId="{8164A349-8014-4CC7-AAA8-553363DDBD16}">
      <dgm:prSet phldrT="[Текст]" custT="1"/>
      <dgm:spPr>
        <a:solidFill>
          <a:srgbClr val="E8F8EE"/>
        </a:solidFill>
      </dgm:spPr>
      <dgm:t>
        <a:bodyPr/>
        <a:lstStyle/>
        <a:p>
          <a:r>
            <a:rPr lang="ru-RU" sz="17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Выездные обследования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Наблюдения за соблюдением обязательных требований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20627-7028-4238-B1AB-10FBC47D0872}" type="parTrans" cxnId="{4A4DAB11-A493-4820-9E50-DC1BD3EAD600}">
      <dgm:prSet/>
      <dgm:spPr/>
      <dgm:t>
        <a:bodyPr/>
        <a:lstStyle/>
        <a:p>
          <a:endParaRPr lang="ru-RU"/>
        </a:p>
      </dgm:t>
    </dgm:pt>
    <dgm:pt modelId="{85237BE2-4E18-4973-8051-EC42FAD8263B}" type="sibTrans" cxnId="{4A4DAB11-A493-4820-9E50-DC1BD3EAD600}">
      <dgm:prSet/>
      <dgm:spPr/>
      <dgm:t>
        <a:bodyPr/>
        <a:lstStyle/>
        <a:p>
          <a:endParaRPr lang="ru-RU"/>
        </a:p>
      </dgm:t>
    </dgm:pt>
    <dgm:pt modelId="{D1AFA69E-D864-4BD2-9A2D-1C1B19FC0FD6}" type="pres">
      <dgm:prSet presAssocID="{4FD93EF1-1874-427A-9F47-9ABAFDEC7446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0E4A8C-C17C-4DCE-BFDE-91719627065C}" type="pres">
      <dgm:prSet presAssocID="{F11D2784-357E-43D0-AC5A-D005012E6829}" presName="compNode" presStyleCnt="0"/>
      <dgm:spPr/>
    </dgm:pt>
    <dgm:pt modelId="{3BE32F08-35BF-4DB4-9DA1-EB64069B03B6}" type="pres">
      <dgm:prSet presAssocID="{F11D2784-357E-43D0-AC5A-D005012E6829}" presName="childRect" presStyleLbl="bgAcc1" presStyleIdx="0" presStyleCnt="3" custScaleY="150829" custLinFactNeighborX="1067" custLinFactNeighborY="-35872">
        <dgm:presLayoutVars>
          <dgm:bulletEnabled val="1"/>
        </dgm:presLayoutVars>
      </dgm:prSet>
      <dgm:spPr/>
    </dgm:pt>
    <dgm:pt modelId="{8E7E6A70-869D-4918-95FD-653E4E754045}" type="pres">
      <dgm:prSet presAssocID="{F11D2784-357E-43D0-AC5A-D005012E682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D6BF4-3E42-479E-943D-F68C5F1576EC}" type="pres">
      <dgm:prSet presAssocID="{F11D2784-357E-43D0-AC5A-D005012E6829}" presName="parentRect" presStyleLbl="alignNode1" presStyleIdx="0" presStyleCnt="3" custScaleX="100522" custScaleY="130708" custLinFactNeighborX="348" custLinFactNeighborY="-22018"/>
      <dgm:spPr/>
      <dgm:t>
        <a:bodyPr/>
        <a:lstStyle/>
        <a:p>
          <a:endParaRPr lang="ru-RU"/>
        </a:p>
      </dgm:t>
    </dgm:pt>
    <dgm:pt modelId="{82738912-A3D7-4FC5-B72F-6B3D8D15C480}" type="pres">
      <dgm:prSet presAssocID="{F11D2784-357E-43D0-AC5A-D005012E6829}" presName="adorn" presStyleLbl="fgAccFollowNode1" presStyleIdx="0" presStyleCnt="3" custLinFactNeighborX="6851" custLinFactNeighborY="-22300"/>
      <dgm:spPr/>
    </dgm:pt>
    <dgm:pt modelId="{F0B59F6A-D791-4C1B-A069-851E9FABB3F3}" type="pres">
      <dgm:prSet presAssocID="{153D8A4B-95A8-450D-BFBE-200644980A4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E6D325-0B8D-4293-B1F5-20091A8DA1D9}" type="pres">
      <dgm:prSet presAssocID="{38B41594-D16C-424D-B9EA-EC55A53AE6D3}" presName="compNode" presStyleCnt="0"/>
      <dgm:spPr/>
    </dgm:pt>
    <dgm:pt modelId="{EDD235EB-C913-4239-832A-D3A3FF7E68DE}" type="pres">
      <dgm:prSet presAssocID="{38B41594-D16C-424D-B9EA-EC55A53AE6D3}" presName="childRect" presStyleLbl="bgAcc1" presStyleIdx="1" presStyleCnt="3" custScaleX="101838" custScaleY="132458" custLinFactNeighborX="-1252" custLinFactNeighborY="1251">
        <dgm:presLayoutVars>
          <dgm:bulletEnabled val="1"/>
        </dgm:presLayoutVars>
      </dgm:prSet>
      <dgm:spPr/>
    </dgm:pt>
    <dgm:pt modelId="{9B708BBA-82FD-4FD0-85CF-C08F833FE4CF}" type="pres">
      <dgm:prSet presAssocID="{38B41594-D16C-424D-B9EA-EC55A53AE6D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25FE7-50DF-49E6-81BE-2BB9A1C20156}" type="pres">
      <dgm:prSet presAssocID="{38B41594-D16C-424D-B9EA-EC55A53AE6D3}" presName="parentRect" presStyleLbl="alignNode1" presStyleIdx="1" presStyleCnt="3" custScaleX="107079" custLinFactNeighborX="-1683" custLinFactNeighborY="2649"/>
      <dgm:spPr/>
      <dgm:t>
        <a:bodyPr/>
        <a:lstStyle/>
        <a:p>
          <a:endParaRPr lang="ru-RU"/>
        </a:p>
      </dgm:t>
    </dgm:pt>
    <dgm:pt modelId="{3513235E-A11D-4A1B-9829-CFF4B99788BB}" type="pres">
      <dgm:prSet presAssocID="{38B41594-D16C-424D-B9EA-EC55A53AE6D3}" presName="adorn" presStyleLbl="fgAccFollowNode1" presStyleIdx="1" presStyleCnt="3" custLinFactNeighborX="5972" custLinFactNeighborY="-718"/>
      <dgm:spPr/>
    </dgm:pt>
    <dgm:pt modelId="{A6748662-3E1C-4FC9-AC4F-3CF08CC7F6CF}" type="pres">
      <dgm:prSet presAssocID="{28270A5A-A196-4C74-9192-BEA75C9E94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A96F155-98D7-4159-81C6-D3330A9AB79C}" type="pres">
      <dgm:prSet presAssocID="{8164A349-8014-4CC7-AAA8-553363DDBD16}" presName="compNode" presStyleCnt="0"/>
      <dgm:spPr/>
    </dgm:pt>
    <dgm:pt modelId="{A3A8AB29-EBE3-42D2-878E-53B215C8375F}" type="pres">
      <dgm:prSet presAssocID="{8164A349-8014-4CC7-AAA8-553363DDBD16}" presName="childRect" presStyleLbl="bgAcc1" presStyleIdx="2" presStyleCnt="3">
        <dgm:presLayoutVars>
          <dgm:bulletEnabled val="1"/>
        </dgm:presLayoutVars>
      </dgm:prSet>
      <dgm:spPr/>
    </dgm:pt>
    <dgm:pt modelId="{9B02FEE4-F07C-4AD0-BF0A-5F5EF9CF40AD}" type="pres">
      <dgm:prSet presAssocID="{8164A349-8014-4CC7-AAA8-553363DDBD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D1789-3B9E-4ABE-A843-8AB5BBEC5444}" type="pres">
      <dgm:prSet presAssocID="{8164A349-8014-4CC7-AAA8-553363DDBD16}" presName="parentRect" presStyleLbl="alignNode1" presStyleIdx="2" presStyleCnt="3" custScaleY="123671"/>
      <dgm:spPr/>
      <dgm:t>
        <a:bodyPr/>
        <a:lstStyle/>
        <a:p>
          <a:endParaRPr lang="ru-RU"/>
        </a:p>
      </dgm:t>
    </dgm:pt>
    <dgm:pt modelId="{3302FC14-1FC7-46DA-97CC-3592791F41AA}" type="pres">
      <dgm:prSet presAssocID="{8164A349-8014-4CC7-AAA8-553363DDBD16}" presName="adorn" presStyleLbl="fgAccFollowNode1" presStyleIdx="2" presStyleCnt="3"/>
      <dgm:spPr/>
    </dgm:pt>
  </dgm:ptLst>
  <dgm:cxnLst>
    <dgm:cxn modelId="{C0FC0F55-60A7-4E08-9871-1FF52ECF7615}" type="presOf" srcId="{38B41594-D16C-424D-B9EA-EC55A53AE6D3}" destId="{58925FE7-50DF-49E6-81BE-2BB9A1C20156}" srcOrd="1" destOrd="0" presId="urn:microsoft.com/office/officeart/2005/8/layout/bList2"/>
    <dgm:cxn modelId="{2C058BB9-8FD2-4A31-AA8F-065E04C1DA77}" type="presOf" srcId="{F11D2784-357E-43D0-AC5A-D005012E6829}" destId="{8E7E6A70-869D-4918-95FD-653E4E754045}" srcOrd="0" destOrd="0" presId="urn:microsoft.com/office/officeart/2005/8/layout/bList2"/>
    <dgm:cxn modelId="{E6CCCCA2-8FA9-4DD6-83A1-41DEFA233902}" type="presOf" srcId="{38B41594-D16C-424D-B9EA-EC55A53AE6D3}" destId="{9B708BBA-82FD-4FD0-85CF-C08F833FE4CF}" srcOrd="0" destOrd="0" presId="urn:microsoft.com/office/officeart/2005/8/layout/bList2"/>
    <dgm:cxn modelId="{BFC4AF58-782B-41CB-8905-B39F46C98C9C}" srcId="{4FD93EF1-1874-427A-9F47-9ABAFDEC7446}" destId="{38B41594-D16C-424D-B9EA-EC55A53AE6D3}" srcOrd="1" destOrd="0" parTransId="{A7082708-6AE9-44D4-A5A0-CE33E9FE8613}" sibTransId="{28270A5A-A196-4C74-9192-BEA75C9E94A6}"/>
    <dgm:cxn modelId="{4B27BC49-5491-49A5-B710-68B966AAC3D2}" type="presOf" srcId="{153D8A4B-95A8-450D-BFBE-200644980A4F}" destId="{F0B59F6A-D791-4C1B-A069-851E9FABB3F3}" srcOrd="0" destOrd="0" presId="urn:microsoft.com/office/officeart/2005/8/layout/bList2"/>
    <dgm:cxn modelId="{EE0A8202-2E68-4EEB-AC8D-37CCAF910A34}" type="presOf" srcId="{8164A349-8014-4CC7-AAA8-553363DDBD16}" destId="{9B02FEE4-F07C-4AD0-BF0A-5F5EF9CF40AD}" srcOrd="0" destOrd="0" presId="urn:microsoft.com/office/officeart/2005/8/layout/bList2"/>
    <dgm:cxn modelId="{F63CE4ED-80F6-47EC-90F4-05B3CD81DBED}" srcId="{4FD93EF1-1874-427A-9F47-9ABAFDEC7446}" destId="{F11D2784-357E-43D0-AC5A-D005012E6829}" srcOrd="0" destOrd="0" parTransId="{07FBFFB5-306C-4481-8A99-644E23BB72DB}" sibTransId="{153D8A4B-95A8-450D-BFBE-200644980A4F}"/>
    <dgm:cxn modelId="{63FEFB0A-802D-4A42-AF19-DD3A45A34D53}" type="presOf" srcId="{F11D2784-357E-43D0-AC5A-D005012E6829}" destId="{E89D6BF4-3E42-479E-943D-F68C5F1576EC}" srcOrd="1" destOrd="0" presId="urn:microsoft.com/office/officeart/2005/8/layout/bList2"/>
    <dgm:cxn modelId="{D7FCD866-2B72-4F2D-AA70-4989E21C4E0F}" type="presOf" srcId="{28270A5A-A196-4C74-9192-BEA75C9E94A6}" destId="{A6748662-3E1C-4FC9-AC4F-3CF08CC7F6CF}" srcOrd="0" destOrd="0" presId="urn:microsoft.com/office/officeart/2005/8/layout/bList2"/>
    <dgm:cxn modelId="{D23CCDFB-7A07-45DC-A7A2-CA53DC391256}" type="presOf" srcId="{4FD93EF1-1874-427A-9F47-9ABAFDEC7446}" destId="{D1AFA69E-D864-4BD2-9A2D-1C1B19FC0FD6}" srcOrd="0" destOrd="0" presId="urn:microsoft.com/office/officeart/2005/8/layout/bList2"/>
    <dgm:cxn modelId="{4A4DAB11-A493-4820-9E50-DC1BD3EAD600}" srcId="{4FD93EF1-1874-427A-9F47-9ABAFDEC7446}" destId="{8164A349-8014-4CC7-AAA8-553363DDBD16}" srcOrd="2" destOrd="0" parTransId="{20420627-7028-4238-B1AB-10FBC47D0872}" sibTransId="{85237BE2-4E18-4973-8051-EC42FAD8263B}"/>
    <dgm:cxn modelId="{5A42CA7C-8023-4783-B89F-94100677A096}" type="presOf" srcId="{8164A349-8014-4CC7-AAA8-553363DDBD16}" destId="{D83D1789-3B9E-4ABE-A843-8AB5BBEC5444}" srcOrd="1" destOrd="0" presId="urn:microsoft.com/office/officeart/2005/8/layout/bList2"/>
    <dgm:cxn modelId="{DAEFA1E2-8513-4CAB-BD3B-7FA6C34A31DD}" type="presParOf" srcId="{D1AFA69E-D864-4BD2-9A2D-1C1B19FC0FD6}" destId="{970E4A8C-C17C-4DCE-BFDE-91719627065C}" srcOrd="0" destOrd="0" presId="urn:microsoft.com/office/officeart/2005/8/layout/bList2"/>
    <dgm:cxn modelId="{E66CE27D-7CF5-410B-9EA2-D4CA0E5E3DE2}" type="presParOf" srcId="{970E4A8C-C17C-4DCE-BFDE-91719627065C}" destId="{3BE32F08-35BF-4DB4-9DA1-EB64069B03B6}" srcOrd="0" destOrd="0" presId="urn:microsoft.com/office/officeart/2005/8/layout/bList2"/>
    <dgm:cxn modelId="{9C7F8A3F-47D0-46E1-9069-965605D56A3D}" type="presParOf" srcId="{970E4A8C-C17C-4DCE-BFDE-91719627065C}" destId="{8E7E6A70-869D-4918-95FD-653E4E754045}" srcOrd="1" destOrd="0" presId="urn:microsoft.com/office/officeart/2005/8/layout/bList2"/>
    <dgm:cxn modelId="{EA87CA66-28FF-4C25-92D8-0A83480968CD}" type="presParOf" srcId="{970E4A8C-C17C-4DCE-BFDE-91719627065C}" destId="{E89D6BF4-3E42-479E-943D-F68C5F1576EC}" srcOrd="2" destOrd="0" presId="urn:microsoft.com/office/officeart/2005/8/layout/bList2"/>
    <dgm:cxn modelId="{2F20D895-744B-4CAF-8749-9EA3F5E2DF6A}" type="presParOf" srcId="{970E4A8C-C17C-4DCE-BFDE-91719627065C}" destId="{82738912-A3D7-4FC5-B72F-6B3D8D15C480}" srcOrd="3" destOrd="0" presId="urn:microsoft.com/office/officeart/2005/8/layout/bList2"/>
    <dgm:cxn modelId="{371EC40F-20F2-4505-9B43-9DDEF31BA3F5}" type="presParOf" srcId="{D1AFA69E-D864-4BD2-9A2D-1C1B19FC0FD6}" destId="{F0B59F6A-D791-4C1B-A069-851E9FABB3F3}" srcOrd="1" destOrd="0" presId="urn:microsoft.com/office/officeart/2005/8/layout/bList2"/>
    <dgm:cxn modelId="{50DD79EF-FD9E-450F-A316-78E566CFFF07}" type="presParOf" srcId="{D1AFA69E-D864-4BD2-9A2D-1C1B19FC0FD6}" destId="{6CE6D325-0B8D-4293-B1F5-20091A8DA1D9}" srcOrd="2" destOrd="0" presId="urn:microsoft.com/office/officeart/2005/8/layout/bList2"/>
    <dgm:cxn modelId="{AB8C348A-F307-4151-88D3-A93147DD6877}" type="presParOf" srcId="{6CE6D325-0B8D-4293-B1F5-20091A8DA1D9}" destId="{EDD235EB-C913-4239-832A-D3A3FF7E68DE}" srcOrd="0" destOrd="0" presId="urn:microsoft.com/office/officeart/2005/8/layout/bList2"/>
    <dgm:cxn modelId="{382DF4E1-8711-473E-BC38-F60F70E316DD}" type="presParOf" srcId="{6CE6D325-0B8D-4293-B1F5-20091A8DA1D9}" destId="{9B708BBA-82FD-4FD0-85CF-C08F833FE4CF}" srcOrd="1" destOrd="0" presId="urn:microsoft.com/office/officeart/2005/8/layout/bList2"/>
    <dgm:cxn modelId="{9F7E3C65-89EE-40C4-817E-70CA8CF765E3}" type="presParOf" srcId="{6CE6D325-0B8D-4293-B1F5-20091A8DA1D9}" destId="{58925FE7-50DF-49E6-81BE-2BB9A1C20156}" srcOrd="2" destOrd="0" presId="urn:microsoft.com/office/officeart/2005/8/layout/bList2"/>
    <dgm:cxn modelId="{38506136-7464-4944-9E8A-2829A918B80B}" type="presParOf" srcId="{6CE6D325-0B8D-4293-B1F5-20091A8DA1D9}" destId="{3513235E-A11D-4A1B-9829-CFF4B99788BB}" srcOrd="3" destOrd="0" presId="urn:microsoft.com/office/officeart/2005/8/layout/bList2"/>
    <dgm:cxn modelId="{A3588291-36B6-4A25-BF1E-8D212312AE23}" type="presParOf" srcId="{D1AFA69E-D864-4BD2-9A2D-1C1B19FC0FD6}" destId="{A6748662-3E1C-4FC9-AC4F-3CF08CC7F6CF}" srcOrd="3" destOrd="0" presId="urn:microsoft.com/office/officeart/2005/8/layout/bList2"/>
    <dgm:cxn modelId="{7B7A980F-8980-485D-AB06-C3E82A089817}" type="presParOf" srcId="{D1AFA69E-D864-4BD2-9A2D-1C1B19FC0FD6}" destId="{1A96F155-98D7-4159-81C6-D3330A9AB79C}" srcOrd="4" destOrd="0" presId="urn:microsoft.com/office/officeart/2005/8/layout/bList2"/>
    <dgm:cxn modelId="{22C1A765-4516-43E5-855F-8390D75CE347}" type="presParOf" srcId="{1A96F155-98D7-4159-81C6-D3330A9AB79C}" destId="{A3A8AB29-EBE3-42D2-878E-53B215C8375F}" srcOrd="0" destOrd="0" presId="urn:microsoft.com/office/officeart/2005/8/layout/bList2"/>
    <dgm:cxn modelId="{DFB64A6E-6201-4B46-A22E-EFAD4BFBD649}" type="presParOf" srcId="{1A96F155-98D7-4159-81C6-D3330A9AB79C}" destId="{9B02FEE4-F07C-4AD0-BF0A-5F5EF9CF40AD}" srcOrd="1" destOrd="0" presId="urn:microsoft.com/office/officeart/2005/8/layout/bList2"/>
    <dgm:cxn modelId="{6ACF7E3C-F2D8-4BAE-9D6B-8134C0A9FF45}" type="presParOf" srcId="{1A96F155-98D7-4159-81C6-D3330A9AB79C}" destId="{D83D1789-3B9E-4ABE-A843-8AB5BBEC5444}" srcOrd="2" destOrd="0" presId="urn:microsoft.com/office/officeart/2005/8/layout/bList2"/>
    <dgm:cxn modelId="{227D712A-3378-471D-80B6-3464366EF906}" type="presParOf" srcId="{1A96F155-98D7-4159-81C6-D3330A9AB79C}" destId="{3302FC14-1FC7-46DA-97CC-3592791F41A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93EF1-1874-427A-9F47-9ABAFDEC7446}" type="doc">
      <dgm:prSet loTypeId="urn:microsoft.com/office/officeart/2008/layout/AccentedPicture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CB82E47-CDE2-489E-9AF7-BD58B766BD35}">
      <dgm:prSet phldrT="[Текст]" custT="1"/>
      <dgm:spPr>
        <a:noFill/>
      </dgm:spPr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и согласовать планы мероприятий по уменьшению выбросов в периоды НМУ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8B9BF-CC4C-4136-920F-2D3793F9C992}" type="parTrans" cxnId="{6B3143A8-0BD4-46DE-B695-3F45DD3546DB}">
      <dgm:prSet/>
      <dgm:spPr/>
      <dgm:t>
        <a:bodyPr/>
        <a:lstStyle/>
        <a:p>
          <a:endParaRPr lang="ru-RU"/>
        </a:p>
      </dgm:t>
    </dgm:pt>
    <dgm:pt modelId="{EF579E43-4D47-416A-B229-477698D33C37}" type="sibTrans" cxnId="{6B3143A8-0BD4-46DE-B695-3F45DD3546DB}">
      <dgm:prSet/>
      <dgm:spPr/>
      <dgm:t>
        <a:bodyPr/>
        <a:lstStyle/>
        <a:p>
          <a:endParaRPr lang="ru-RU"/>
        </a:p>
      </dgm:t>
    </dgm:pt>
    <dgm:pt modelId="{93A89078-6831-40AA-B972-880F7122BB80}">
      <dgm:prSet phldrT="[Текст]" custT="1"/>
      <dgm:spPr>
        <a:solidFill>
          <a:srgbClr val="E8F8EE"/>
        </a:solidFill>
      </dgm:spPr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Предостережений </a:t>
          </a: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недопустимости нарушений обязательных требований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F8F33-332A-47E8-B148-D3E14EC9C408}" type="parTrans" cxnId="{3B0FF12D-BBAF-4436-A56A-88D5441FCEFD}">
      <dgm:prSet/>
      <dgm:spPr/>
      <dgm:t>
        <a:bodyPr/>
        <a:lstStyle/>
        <a:p>
          <a:endParaRPr lang="ru-RU"/>
        </a:p>
      </dgm:t>
    </dgm:pt>
    <dgm:pt modelId="{3C362044-FEB4-431D-8A72-4D132F3D2E03}" type="sibTrans" cxnId="{3B0FF12D-BBAF-4436-A56A-88D5441FCEF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CECC623A-9CE3-48D4-B179-BA5C21CD0DE5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и утвердить НДВ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42C486-3C63-4CC3-975C-225363F2E263}" type="parTrans" cxnId="{718F8BD8-176B-4EEC-B95A-17A30202C759}">
      <dgm:prSet/>
      <dgm:spPr/>
      <dgm:t>
        <a:bodyPr/>
        <a:lstStyle/>
        <a:p>
          <a:endParaRPr lang="ru-RU"/>
        </a:p>
      </dgm:t>
    </dgm:pt>
    <dgm:pt modelId="{BFDCA9F7-CF07-42AB-B3F3-63A0977DB32F}" type="sibTrans" cxnId="{718F8BD8-176B-4EEC-B95A-17A30202C759}">
      <dgm:prSet/>
      <dgm:spPr/>
      <dgm:t>
        <a:bodyPr/>
        <a:lstStyle/>
        <a:p>
          <a:endParaRPr lang="ru-RU"/>
        </a:p>
      </dgm:t>
    </dgm:pt>
    <dgm:pt modelId="{10FE0EDF-D428-4BD5-BC64-2428C35D45DB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Подать заявку на постановку объектов НВОС на государственный учет либо провести актуализацию учетных сведений об объекте НВОС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29491-7A97-427B-B14A-1EF883AEB1C5}" type="parTrans" cxnId="{09B3FC6E-C610-4605-BADD-3CF4C3FC3B23}">
      <dgm:prSet/>
      <dgm:spPr/>
      <dgm:t>
        <a:bodyPr/>
        <a:lstStyle/>
        <a:p>
          <a:endParaRPr lang="ru-RU"/>
        </a:p>
      </dgm:t>
    </dgm:pt>
    <dgm:pt modelId="{0658F3DC-3CA8-421A-AD6F-5B07D7806E5C}" type="sibTrans" cxnId="{09B3FC6E-C610-4605-BADD-3CF4C3FC3B23}">
      <dgm:prSet/>
      <dgm:spPr/>
      <dgm:t>
        <a:bodyPr/>
        <a:lstStyle/>
        <a:p>
          <a:endParaRPr lang="ru-RU"/>
        </a:p>
      </dgm:t>
    </dgm:pt>
    <dgm:pt modelId="{4651B13E-D0B2-49AE-A876-E984B472AA4E}" type="pres">
      <dgm:prSet presAssocID="{4FD93EF1-1874-427A-9F47-9ABAFDEC744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B2608B01-4165-4D23-863D-8C60D8ECA03F}" type="pres">
      <dgm:prSet presAssocID="{3C362044-FEB4-431D-8A72-4D132F3D2E03}" presName="picture_1" presStyleLbl="bgImgPlace1" presStyleIdx="0" presStyleCnt="1" custScaleX="80674" custLinFactNeighborX="5331" custLinFactNeighborY="-1773"/>
      <dgm:spPr/>
      <dgm:t>
        <a:bodyPr/>
        <a:lstStyle/>
        <a:p>
          <a:endParaRPr lang="ru-RU"/>
        </a:p>
      </dgm:t>
    </dgm:pt>
    <dgm:pt modelId="{3541B1D5-0FC2-4FFD-B2F5-7C1FE850A292}" type="pres">
      <dgm:prSet presAssocID="{93A89078-6831-40AA-B972-880F7122BB80}" presName="text_1" presStyleLbl="node1" presStyleIdx="0" presStyleCnt="0" custLinFactNeighborX="15641" custLinFactNeighborY="-30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1B53-6ADF-4969-8242-EDF27CE69212}" type="pres">
      <dgm:prSet presAssocID="{4FD93EF1-1874-427A-9F47-9ABAFDEC7446}" presName="linV" presStyleCnt="0"/>
      <dgm:spPr/>
    </dgm:pt>
    <dgm:pt modelId="{9C3EAB13-D865-4DE6-AEF2-BE2D8400E81B}" type="pres">
      <dgm:prSet presAssocID="{9CB82E47-CDE2-489E-9AF7-BD58B766BD35}" presName="pair" presStyleCnt="0"/>
      <dgm:spPr/>
    </dgm:pt>
    <dgm:pt modelId="{DB640F5C-8278-4F38-9EF9-296FD40E4832}" type="pres">
      <dgm:prSet presAssocID="{9CB82E47-CDE2-489E-9AF7-BD58B766BD35}" presName="spaceH" presStyleLbl="node1" presStyleIdx="0" presStyleCnt="0"/>
      <dgm:spPr/>
    </dgm:pt>
    <dgm:pt modelId="{86BFDBC7-E211-4848-A089-B0A7C9D56A71}" type="pres">
      <dgm:prSet presAssocID="{9CB82E47-CDE2-489E-9AF7-BD58B766BD35}" presName="desPictures" presStyleLbl="alignImgPlace1" presStyleIdx="0" presStyleCnt="3" custLinFactNeighborX="13428" custLinFactNeighborY="3357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dk1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D42AF9CB-CF5A-418C-8723-663173873DDC}" type="pres">
      <dgm:prSet presAssocID="{9CB82E47-CDE2-489E-9AF7-BD58B766BD35}" presName="desTextWrapper" presStyleCnt="0"/>
      <dgm:spPr/>
    </dgm:pt>
    <dgm:pt modelId="{81DFF40F-929E-4F9D-B523-C093AEBC5FF8}" type="pres">
      <dgm:prSet presAssocID="{9CB82E47-CDE2-489E-9AF7-BD58B766BD35}" presName="desText" presStyleLbl="revTx" presStyleIdx="0" presStyleCnt="3" custLinFactNeighborX="4374" custLinFactNeighborY="33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DAEDD-5A79-4208-9F97-4DE99410FF1E}" type="pres">
      <dgm:prSet presAssocID="{EF579E43-4D47-416A-B229-477698D33C37}" presName="spaceV" presStyleCnt="0"/>
      <dgm:spPr/>
    </dgm:pt>
    <dgm:pt modelId="{DCEC134C-9138-4782-A330-358675C56ABC}" type="pres">
      <dgm:prSet presAssocID="{CECC623A-9CE3-48D4-B179-BA5C21CD0DE5}" presName="pair" presStyleCnt="0"/>
      <dgm:spPr/>
    </dgm:pt>
    <dgm:pt modelId="{A9F7A5A7-FA0C-4977-8D71-7D19E63D9B68}" type="pres">
      <dgm:prSet presAssocID="{CECC623A-9CE3-48D4-B179-BA5C21CD0DE5}" presName="spaceH" presStyleLbl="node1" presStyleIdx="0" presStyleCnt="0"/>
      <dgm:spPr/>
    </dgm:pt>
    <dgm:pt modelId="{D2715455-D085-436D-AEF2-25AFE14B9DBF}" type="pres">
      <dgm:prSet presAssocID="{CECC623A-9CE3-48D4-B179-BA5C21CD0DE5}" presName="desPictures" presStyleLbl="alignImgPlace1" presStyleIdx="1" presStyleCnt="3" custLinFactNeighborX="13428" custLinFactNeighborY="3357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5E8942DB-D188-472A-862B-5D5B5D95174D}" type="pres">
      <dgm:prSet presAssocID="{CECC623A-9CE3-48D4-B179-BA5C21CD0DE5}" presName="desTextWrapper" presStyleCnt="0"/>
      <dgm:spPr/>
    </dgm:pt>
    <dgm:pt modelId="{242A6997-2D69-4121-AA56-2DCF0322CAFA}" type="pres">
      <dgm:prSet presAssocID="{CECC623A-9CE3-48D4-B179-BA5C21CD0DE5}" presName="desText" presStyleLbl="revTx" presStyleIdx="1" presStyleCnt="3" custLinFactNeighborX="4374" custLinFactNeighborY="33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0335B-479E-47E6-8A3B-9D6EBEA5E12E}" type="pres">
      <dgm:prSet presAssocID="{BFDCA9F7-CF07-42AB-B3F3-63A0977DB32F}" presName="spaceV" presStyleCnt="0"/>
      <dgm:spPr/>
    </dgm:pt>
    <dgm:pt modelId="{D1811FB3-9CC6-41A2-AF60-35FC6B744E4C}" type="pres">
      <dgm:prSet presAssocID="{10FE0EDF-D428-4BD5-BC64-2428C35D45DB}" presName="pair" presStyleCnt="0"/>
      <dgm:spPr/>
    </dgm:pt>
    <dgm:pt modelId="{1D45378F-1062-4A08-A704-5A909D76EE74}" type="pres">
      <dgm:prSet presAssocID="{10FE0EDF-D428-4BD5-BC64-2428C35D45DB}" presName="spaceH" presStyleLbl="node1" presStyleIdx="0" presStyleCnt="0"/>
      <dgm:spPr/>
    </dgm:pt>
    <dgm:pt modelId="{018B3C37-199D-4DE7-9125-25323DE00FB2}" type="pres">
      <dgm:prSet presAssocID="{10FE0EDF-D428-4BD5-BC64-2428C35D45DB}" presName="desPictures" presStyleLbl="alignImgPlace1" presStyleIdx="2" presStyleCnt="3" custLinFactNeighborX="13428" custLinFactNeighborY="3357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47A4C64A-A2E2-460C-BE22-DA1A2B1F4C8C}" type="pres">
      <dgm:prSet presAssocID="{10FE0EDF-D428-4BD5-BC64-2428C35D45DB}" presName="desTextWrapper" presStyleCnt="0"/>
      <dgm:spPr/>
    </dgm:pt>
    <dgm:pt modelId="{7F642C38-3D39-43B8-8C31-0854580AB607}" type="pres">
      <dgm:prSet presAssocID="{10FE0EDF-D428-4BD5-BC64-2428C35D45DB}" presName="desText" presStyleLbl="revTx" presStyleIdx="2" presStyleCnt="3" custLinFactNeighborX="4374" custLinFactNeighborY="33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5FFE0-86D8-4703-A7AC-374EB850D14B}" type="pres">
      <dgm:prSet presAssocID="{4FD93EF1-1874-427A-9F47-9ABAFDEC7446}" presName="maxNode" presStyleCnt="0"/>
      <dgm:spPr/>
    </dgm:pt>
    <dgm:pt modelId="{9F1AB038-7E34-49A4-8518-E429F8412D02}" type="pres">
      <dgm:prSet presAssocID="{4FD93EF1-1874-427A-9F47-9ABAFDEC7446}" presName="Name33" presStyleCnt="0"/>
      <dgm:spPr/>
    </dgm:pt>
  </dgm:ptLst>
  <dgm:cxnLst>
    <dgm:cxn modelId="{09B3FC6E-C610-4605-BADD-3CF4C3FC3B23}" srcId="{4FD93EF1-1874-427A-9F47-9ABAFDEC7446}" destId="{10FE0EDF-D428-4BD5-BC64-2428C35D45DB}" srcOrd="3" destOrd="0" parTransId="{06629491-7A97-427B-B14A-1EF883AEB1C5}" sibTransId="{0658F3DC-3CA8-421A-AD6F-5B07D7806E5C}"/>
    <dgm:cxn modelId="{6B60C067-65EC-4843-9E46-279A76759606}" type="presOf" srcId="{CECC623A-9CE3-48D4-B179-BA5C21CD0DE5}" destId="{242A6997-2D69-4121-AA56-2DCF0322CAFA}" srcOrd="0" destOrd="0" presId="urn:microsoft.com/office/officeart/2008/layout/AccentedPicture"/>
    <dgm:cxn modelId="{3B0FF12D-BBAF-4436-A56A-88D5441FCEFD}" srcId="{4FD93EF1-1874-427A-9F47-9ABAFDEC7446}" destId="{93A89078-6831-40AA-B972-880F7122BB80}" srcOrd="0" destOrd="0" parTransId="{0E0F8F33-332A-47E8-B148-D3E14EC9C408}" sibTransId="{3C362044-FEB4-431D-8A72-4D132F3D2E03}"/>
    <dgm:cxn modelId="{017DFEE1-755E-4705-AD66-B037AA677912}" type="presOf" srcId="{3C362044-FEB4-431D-8A72-4D132F3D2E03}" destId="{B2608B01-4165-4D23-863D-8C60D8ECA03F}" srcOrd="0" destOrd="0" presId="urn:microsoft.com/office/officeart/2008/layout/AccentedPicture"/>
    <dgm:cxn modelId="{76FC4225-97EA-4DA2-8F62-A642A1735142}" type="presOf" srcId="{9CB82E47-CDE2-489E-9AF7-BD58B766BD35}" destId="{81DFF40F-929E-4F9D-B523-C093AEBC5FF8}" srcOrd="0" destOrd="0" presId="urn:microsoft.com/office/officeart/2008/layout/AccentedPicture"/>
    <dgm:cxn modelId="{DC8D5871-82FF-4D71-8877-2D95A6EE623E}" type="presOf" srcId="{4FD93EF1-1874-427A-9F47-9ABAFDEC7446}" destId="{4651B13E-D0B2-49AE-A876-E984B472AA4E}" srcOrd="0" destOrd="0" presId="urn:microsoft.com/office/officeart/2008/layout/AccentedPicture"/>
    <dgm:cxn modelId="{6496FB53-6420-44A1-8034-A143F819ADBC}" type="presOf" srcId="{93A89078-6831-40AA-B972-880F7122BB80}" destId="{3541B1D5-0FC2-4FFD-B2F5-7C1FE850A292}" srcOrd="0" destOrd="0" presId="urn:microsoft.com/office/officeart/2008/layout/AccentedPicture"/>
    <dgm:cxn modelId="{B039BEFA-A294-4118-A8FB-E47F5473BE3D}" type="presOf" srcId="{10FE0EDF-D428-4BD5-BC64-2428C35D45DB}" destId="{7F642C38-3D39-43B8-8C31-0854580AB607}" srcOrd="0" destOrd="0" presId="urn:microsoft.com/office/officeart/2008/layout/AccentedPicture"/>
    <dgm:cxn modelId="{718F8BD8-176B-4EEC-B95A-17A30202C759}" srcId="{4FD93EF1-1874-427A-9F47-9ABAFDEC7446}" destId="{CECC623A-9CE3-48D4-B179-BA5C21CD0DE5}" srcOrd="2" destOrd="0" parTransId="{1942C486-3C63-4CC3-975C-225363F2E263}" sibTransId="{BFDCA9F7-CF07-42AB-B3F3-63A0977DB32F}"/>
    <dgm:cxn modelId="{6B3143A8-0BD4-46DE-B695-3F45DD3546DB}" srcId="{4FD93EF1-1874-427A-9F47-9ABAFDEC7446}" destId="{9CB82E47-CDE2-489E-9AF7-BD58B766BD35}" srcOrd="1" destOrd="0" parTransId="{CFA8B9BF-CC4C-4136-920F-2D3793F9C992}" sibTransId="{EF579E43-4D47-416A-B229-477698D33C37}"/>
    <dgm:cxn modelId="{20E99066-DD35-496D-BC7A-6FA4FDC57308}" type="presParOf" srcId="{4651B13E-D0B2-49AE-A876-E984B472AA4E}" destId="{B2608B01-4165-4D23-863D-8C60D8ECA03F}" srcOrd="0" destOrd="0" presId="urn:microsoft.com/office/officeart/2008/layout/AccentedPicture"/>
    <dgm:cxn modelId="{E6A10B14-6574-4740-BE68-C0A64C6632D2}" type="presParOf" srcId="{4651B13E-D0B2-49AE-A876-E984B472AA4E}" destId="{3541B1D5-0FC2-4FFD-B2F5-7C1FE850A292}" srcOrd="1" destOrd="0" presId="urn:microsoft.com/office/officeart/2008/layout/AccentedPicture"/>
    <dgm:cxn modelId="{61FD9B11-5385-4C16-A620-137A1415B5BE}" type="presParOf" srcId="{4651B13E-D0B2-49AE-A876-E984B472AA4E}" destId="{909D1B53-6ADF-4969-8242-EDF27CE69212}" srcOrd="2" destOrd="0" presId="urn:microsoft.com/office/officeart/2008/layout/AccentedPicture"/>
    <dgm:cxn modelId="{A53B77A7-EB7C-4A20-99E9-CC6ACA4144B0}" type="presParOf" srcId="{909D1B53-6ADF-4969-8242-EDF27CE69212}" destId="{9C3EAB13-D865-4DE6-AEF2-BE2D8400E81B}" srcOrd="0" destOrd="0" presId="urn:microsoft.com/office/officeart/2008/layout/AccentedPicture"/>
    <dgm:cxn modelId="{A7C6EC30-DD66-474A-A12D-8F9AE2C0D94C}" type="presParOf" srcId="{9C3EAB13-D865-4DE6-AEF2-BE2D8400E81B}" destId="{DB640F5C-8278-4F38-9EF9-296FD40E4832}" srcOrd="0" destOrd="0" presId="urn:microsoft.com/office/officeart/2008/layout/AccentedPicture"/>
    <dgm:cxn modelId="{4151D358-8345-447C-9C2C-12F568772F00}" type="presParOf" srcId="{9C3EAB13-D865-4DE6-AEF2-BE2D8400E81B}" destId="{86BFDBC7-E211-4848-A089-B0A7C9D56A71}" srcOrd="1" destOrd="0" presId="urn:microsoft.com/office/officeart/2008/layout/AccentedPicture"/>
    <dgm:cxn modelId="{0543B199-8672-44C9-85B8-FA9AB0B01340}" type="presParOf" srcId="{9C3EAB13-D865-4DE6-AEF2-BE2D8400E81B}" destId="{D42AF9CB-CF5A-418C-8723-663173873DDC}" srcOrd="2" destOrd="0" presId="urn:microsoft.com/office/officeart/2008/layout/AccentedPicture"/>
    <dgm:cxn modelId="{D6FF31FB-8258-47CB-AEF3-83983E14831D}" type="presParOf" srcId="{D42AF9CB-CF5A-418C-8723-663173873DDC}" destId="{81DFF40F-929E-4F9D-B523-C093AEBC5FF8}" srcOrd="0" destOrd="0" presId="urn:microsoft.com/office/officeart/2008/layout/AccentedPicture"/>
    <dgm:cxn modelId="{8A3916BA-E145-4472-8B98-517833B055A8}" type="presParOf" srcId="{909D1B53-6ADF-4969-8242-EDF27CE69212}" destId="{E4ADAEDD-5A79-4208-9F97-4DE99410FF1E}" srcOrd="1" destOrd="0" presId="urn:microsoft.com/office/officeart/2008/layout/AccentedPicture"/>
    <dgm:cxn modelId="{4F9B51C3-07C4-4702-BD76-65F4C48B924E}" type="presParOf" srcId="{909D1B53-6ADF-4969-8242-EDF27CE69212}" destId="{DCEC134C-9138-4782-A330-358675C56ABC}" srcOrd="2" destOrd="0" presId="urn:microsoft.com/office/officeart/2008/layout/AccentedPicture"/>
    <dgm:cxn modelId="{DED18982-AAD7-49EB-9616-F77CB14D50DC}" type="presParOf" srcId="{DCEC134C-9138-4782-A330-358675C56ABC}" destId="{A9F7A5A7-FA0C-4977-8D71-7D19E63D9B68}" srcOrd="0" destOrd="0" presId="urn:microsoft.com/office/officeart/2008/layout/AccentedPicture"/>
    <dgm:cxn modelId="{3154999D-D15B-47A5-B057-B62FC20C3263}" type="presParOf" srcId="{DCEC134C-9138-4782-A330-358675C56ABC}" destId="{D2715455-D085-436D-AEF2-25AFE14B9DBF}" srcOrd="1" destOrd="0" presId="urn:microsoft.com/office/officeart/2008/layout/AccentedPicture"/>
    <dgm:cxn modelId="{E2574FE5-5B79-441B-ABDC-38FD8677CF59}" type="presParOf" srcId="{DCEC134C-9138-4782-A330-358675C56ABC}" destId="{5E8942DB-D188-472A-862B-5D5B5D95174D}" srcOrd="2" destOrd="0" presId="urn:microsoft.com/office/officeart/2008/layout/AccentedPicture"/>
    <dgm:cxn modelId="{4CF063E6-F8B5-4228-8833-E5BD81DF6B3B}" type="presParOf" srcId="{5E8942DB-D188-472A-862B-5D5B5D95174D}" destId="{242A6997-2D69-4121-AA56-2DCF0322CAFA}" srcOrd="0" destOrd="0" presId="urn:microsoft.com/office/officeart/2008/layout/AccentedPicture"/>
    <dgm:cxn modelId="{25091D77-A974-406C-B3DC-B8B092D69837}" type="presParOf" srcId="{909D1B53-6ADF-4969-8242-EDF27CE69212}" destId="{ED00335B-479E-47E6-8A3B-9D6EBEA5E12E}" srcOrd="3" destOrd="0" presId="urn:microsoft.com/office/officeart/2008/layout/AccentedPicture"/>
    <dgm:cxn modelId="{A55DFE69-18B2-4871-9793-DE6E3D988D3E}" type="presParOf" srcId="{909D1B53-6ADF-4969-8242-EDF27CE69212}" destId="{D1811FB3-9CC6-41A2-AF60-35FC6B744E4C}" srcOrd="4" destOrd="0" presId="urn:microsoft.com/office/officeart/2008/layout/AccentedPicture"/>
    <dgm:cxn modelId="{8875A24C-52C8-4ED4-8CA1-2BC057A84A97}" type="presParOf" srcId="{D1811FB3-9CC6-41A2-AF60-35FC6B744E4C}" destId="{1D45378F-1062-4A08-A704-5A909D76EE74}" srcOrd="0" destOrd="0" presId="urn:microsoft.com/office/officeart/2008/layout/AccentedPicture"/>
    <dgm:cxn modelId="{36B138B4-B27C-456E-BDC7-6AB732807FDC}" type="presParOf" srcId="{D1811FB3-9CC6-41A2-AF60-35FC6B744E4C}" destId="{018B3C37-199D-4DE7-9125-25323DE00FB2}" srcOrd="1" destOrd="0" presId="urn:microsoft.com/office/officeart/2008/layout/AccentedPicture"/>
    <dgm:cxn modelId="{598B5CA5-C10A-4248-9A67-46DF81A7E896}" type="presParOf" srcId="{D1811FB3-9CC6-41A2-AF60-35FC6B744E4C}" destId="{47A4C64A-A2E2-460C-BE22-DA1A2B1F4C8C}" srcOrd="2" destOrd="0" presId="urn:microsoft.com/office/officeart/2008/layout/AccentedPicture"/>
    <dgm:cxn modelId="{23DD9A11-3829-41F2-931A-0F8AEA067C25}" type="presParOf" srcId="{47A4C64A-A2E2-460C-BE22-DA1A2B1F4C8C}" destId="{7F642C38-3D39-43B8-8C31-0854580AB607}" srcOrd="0" destOrd="0" presId="urn:microsoft.com/office/officeart/2008/layout/AccentedPicture"/>
    <dgm:cxn modelId="{04619364-C5C7-4695-8B68-C4F14EC2392F}" type="presParOf" srcId="{4651B13E-D0B2-49AE-A876-E984B472AA4E}" destId="{D425FFE0-86D8-4703-A7AC-374EB850D14B}" srcOrd="3" destOrd="0" presId="urn:microsoft.com/office/officeart/2008/layout/AccentedPicture"/>
    <dgm:cxn modelId="{56DC28BF-B1AE-46A6-A944-27515DE9B1F0}" type="presParOf" srcId="{D425FFE0-86D8-4703-A7AC-374EB850D14B}" destId="{9F1AB038-7E34-49A4-8518-E429F8412D02}" srcOrd="0" destOrd="0" presId="urn:microsoft.com/office/officeart/2008/layout/AccentedPictur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93EF1-1874-427A-9F47-9ABAFDEC7446}" type="doc">
      <dgm:prSet loTypeId="urn:microsoft.com/office/officeart/2008/layout/AccentedPicture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3A89078-6831-40AA-B972-880F7122BB80}">
      <dgm:prSet phldrT="[Текст]" custT="1"/>
      <dgm:spPr>
        <a:solidFill>
          <a:srgbClr val="E8F8EE"/>
        </a:solidFill>
      </dgm:spPr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Проведено</a:t>
          </a:r>
        </a:p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F8F33-332A-47E8-B148-D3E14EC9C408}" type="parTrans" cxnId="{3B0FF12D-BBAF-4436-A56A-88D5441FCEFD}">
      <dgm:prSet/>
      <dgm:spPr/>
      <dgm:t>
        <a:bodyPr/>
        <a:lstStyle/>
        <a:p>
          <a:endParaRPr lang="ru-RU"/>
        </a:p>
      </dgm:t>
    </dgm:pt>
    <dgm:pt modelId="{3C362044-FEB4-431D-8A72-4D132F3D2E03}" type="sibTrans" cxnId="{3B0FF12D-BBAF-4436-A56A-88D5441FCEF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9CB82E47-CDE2-489E-9AF7-BD58B766BD35}">
      <dgm:prSet phldrT="[Текст]" custT="1"/>
      <dgm:spPr>
        <a:noFill/>
      </dgm:spPr>
      <dgm:t>
        <a:bodyPr/>
        <a:lstStyle/>
        <a:p>
          <a:pPr algn="l"/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корректировку инвентаризации выбросов загрязняющих веществ в атмосферный воздух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579E43-4D47-416A-B229-477698D33C37}" type="sibTrans" cxnId="{6B3143A8-0BD4-46DE-B695-3F45DD3546DB}">
      <dgm:prSet/>
      <dgm:spPr/>
      <dgm:t>
        <a:bodyPr/>
        <a:lstStyle/>
        <a:p>
          <a:endParaRPr lang="ru-RU"/>
        </a:p>
      </dgm:t>
    </dgm:pt>
    <dgm:pt modelId="{CFA8B9BF-CC4C-4136-920F-2D3793F9C992}" type="parTrans" cxnId="{6B3143A8-0BD4-46DE-B695-3F45DD3546DB}">
      <dgm:prSet/>
      <dgm:spPr/>
      <dgm:t>
        <a:bodyPr/>
        <a:lstStyle/>
        <a:p>
          <a:endParaRPr lang="ru-RU"/>
        </a:p>
      </dgm:t>
    </dgm:pt>
    <dgm:pt modelId="{D22771B7-F022-4C1D-BE33-DCF9FCBD6E68}">
      <dgm:prSet custT="1"/>
      <dgm:spPr/>
      <dgm:t>
        <a:bodyPr/>
        <a:lstStyle/>
        <a:p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актуализацию сведений об объектах НВОС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0861D-013B-496A-A77D-1367D78F07B5}" type="parTrans" cxnId="{E0E6D1C2-695E-4883-9DF6-D7EDD45178B8}">
      <dgm:prSet/>
      <dgm:spPr/>
      <dgm:t>
        <a:bodyPr/>
        <a:lstStyle/>
        <a:p>
          <a:endParaRPr lang="ru-RU"/>
        </a:p>
      </dgm:t>
    </dgm:pt>
    <dgm:pt modelId="{C8FC129B-ED26-4AAE-B5ED-B65D98BF2EC9}" type="sibTrans" cxnId="{E0E6D1C2-695E-4883-9DF6-D7EDD45178B8}">
      <dgm:prSet/>
      <dgm:spPr/>
      <dgm:t>
        <a:bodyPr/>
        <a:lstStyle/>
        <a:p>
          <a:endParaRPr lang="ru-RU"/>
        </a:p>
      </dgm:t>
    </dgm:pt>
    <dgm:pt modelId="{CF8EAC07-A684-4177-8F2E-5584EF42D5D6}">
      <dgm:prSet custT="1"/>
      <dgm:spPr/>
      <dgm:t>
        <a:bodyPr/>
        <a:lstStyle/>
        <a:p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корректировку программы ПЭК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385C6-1F13-4DF4-B496-6EDDB5F3DA9F}" type="parTrans" cxnId="{CAF42763-E451-4FE2-A81C-E60EDB183F69}">
      <dgm:prSet/>
      <dgm:spPr/>
      <dgm:t>
        <a:bodyPr/>
        <a:lstStyle/>
        <a:p>
          <a:endParaRPr lang="ru-RU"/>
        </a:p>
      </dgm:t>
    </dgm:pt>
    <dgm:pt modelId="{8FF68274-7524-4948-969E-FE065E2C8E9C}" type="sibTrans" cxnId="{CAF42763-E451-4FE2-A81C-E60EDB183F69}">
      <dgm:prSet/>
      <dgm:spPr/>
      <dgm:t>
        <a:bodyPr/>
        <a:lstStyle/>
        <a:p>
          <a:endParaRPr lang="ru-RU"/>
        </a:p>
      </dgm:t>
    </dgm:pt>
    <dgm:pt modelId="{4651B13E-D0B2-49AE-A876-E984B472AA4E}" type="pres">
      <dgm:prSet presAssocID="{4FD93EF1-1874-427A-9F47-9ABAFDEC744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B2608B01-4165-4D23-863D-8C60D8ECA03F}" type="pres">
      <dgm:prSet presAssocID="{3C362044-FEB4-431D-8A72-4D132F3D2E03}" presName="picture_1" presStyleLbl="bgImgPlace1" presStyleIdx="0" presStyleCnt="1" custScaleY="67232" custLinFactNeighborX="-5313" custLinFactNeighborY="-11105"/>
      <dgm:spPr/>
      <dgm:t>
        <a:bodyPr/>
        <a:lstStyle/>
        <a:p>
          <a:endParaRPr lang="ru-RU"/>
        </a:p>
      </dgm:t>
    </dgm:pt>
    <dgm:pt modelId="{3541B1D5-0FC2-4FFD-B2F5-7C1FE850A292}" type="pres">
      <dgm:prSet presAssocID="{93A89078-6831-40AA-B972-880F7122BB80}" presName="text_1" presStyleLbl="node1" presStyleIdx="0" presStyleCnt="0" custLinFactNeighborX="5016" custLinFactNeighborY="-46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1B53-6ADF-4969-8242-EDF27CE69212}" type="pres">
      <dgm:prSet presAssocID="{4FD93EF1-1874-427A-9F47-9ABAFDEC7446}" presName="linV" presStyleCnt="0"/>
      <dgm:spPr/>
    </dgm:pt>
    <dgm:pt modelId="{9C3EAB13-D865-4DE6-AEF2-BE2D8400E81B}" type="pres">
      <dgm:prSet presAssocID="{9CB82E47-CDE2-489E-9AF7-BD58B766BD35}" presName="pair" presStyleCnt="0"/>
      <dgm:spPr/>
    </dgm:pt>
    <dgm:pt modelId="{DB640F5C-8278-4F38-9EF9-296FD40E4832}" type="pres">
      <dgm:prSet presAssocID="{9CB82E47-CDE2-489E-9AF7-BD58B766BD35}" presName="spaceH" presStyleLbl="node1" presStyleIdx="0" presStyleCnt="0"/>
      <dgm:spPr/>
    </dgm:pt>
    <dgm:pt modelId="{86BFDBC7-E211-4848-A089-B0A7C9D56A71}" type="pres">
      <dgm:prSet presAssocID="{9CB82E47-CDE2-489E-9AF7-BD58B766BD35}" presName="desPictures" presStyleLbl="alignImgPlace1" presStyleIdx="0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D42AF9CB-CF5A-418C-8723-663173873DDC}" type="pres">
      <dgm:prSet presAssocID="{9CB82E47-CDE2-489E-9AF7-BD58B766BD35}" presName="desTextWrapper" presStyleCnt="0"/>
      <dgm:spPr/>
    </dgm:pt>
    <dgm:pt modelId="{81DFF40F-929E-4F9D-B523-C093AEBC5FF8}" type="pres">
      <dgm:prSet presAssocID="{9CB82E47-CDE2-489E-9AF7-BD58B766BD35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DAEDD-5A79-4208-9F97-4DE99410FF1E}" type="pres">
      <dgm:prSet presAssocID="{EF579E43-4D47-416A-B229-477698D33C37}" presName="spaceV" presStyleCnt="0"/>
      <dgm:spPr/>
    </dgm:pt>
    <dgm:pt modelId="{16920AB9-F714-48F1-A320-19F2CC4C0738}" type="pres">
      <dgm:prSet presAssocID="{D22771B7-F022-4C1D-BE33-DCF9FCBD6E68}" presName="pair" presStyleCnt="0"/>
      <dgm:spPr/>
    </dgm:pt>
    <dgm:pt modelId="{4197B5D8-481C-4749-9D78-463715893D2C}" type="pres">
      <dgm:prSet presAssocID="{D22771B7-F022-4C1D-BE33-DCF9FCBD6E68}" presName="spaceH" presStyleLbl="node1" presStyleIdx="0" presStyleCnt="0"/>
      <dgm:spPr/>
    </dgm:pt>
    <dgm:pt modelId="{82703B79-9C18-4AF6-9EB9-2645C3D1ECC3}" type="pres">
      <dgm:prSet presAssocID="{D22771B7-F022-4C1D-BE33-DCF9FCBD6E68}" presName="desPictures" presStyleLbl="alignImgPlace1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C757BBE8-E66F-4626-86DE-539F6274F420}" type="pres">
      <dgm:prSet presAssocID="{D22771B7-F022-4C1D-BE33-DCF9FCBD6E68}" presName="desTextWrapper" presStyleCnt="0"/>
      <dgm:spPr/>
    </dgm:pt>
    <dgm:pt modelId="{8162C0DF-5ED8-4B53-970C-97736DB71CE3}" type="pres">
      <dgm:prSet presAssocID="{D22771B7-F022-4C1D-BE33-DCF9FCBD6E68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CDFF5-5D24-4F4D-9F40-F928E06AFA65}" type="pres">
      <dgm:prSet presAssocID="{C8FC129B-ED26-4AAE-B5ED-B65D98BF2EC9}" presName="spaceV" presStyleCnt="0"/>
      <dgm:spPr/>
    </dgm:pt>
    <dgm:pt modelId="{15A009A8-8070-4449-AAE4-68AE2837E303}" type="pres">
      <dgm:prSet presAssocID="{CF8EAC07-A684-4177-8F2E-5584EF42D5D6}" presName="pair" presStyleCnt="0"/>
      <dgm:spPr/>
    </dgm:pt>
    <dgm:pt modelId="{270CB77D-D6CF-4F19-9106-02814F006123}" type="pres">
      <dgm:prSet presAssocID="{CF8EAC07-A684-4177-8F2E-5584EF42D5D6}" presName="spaceH" presStyleLbl="node1" presStyleIdx="0" presStyleCnt="0"/>
      <dgm:spPr/>
    </dgm:pt>
    <dgm:pt modelId="{3D829267-808A-416C-AD42-901ACDC4E7F8}" type="pres">
      <dgm:prSet presAssocID="{CF8EAC07-A684-4177-8F2E-5584EF42D5D6}" presName="desPictures" presStyleLbl="alignImgPlace1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2C689D9A-3ABF-4EDC-9FFA-8A2AD3CB9C08}" type="pres">
      <dgm:prSet presAssocID="{CF8EAC07-A684-4177-8F2E-5584EF42D5D6}" presName="desTextWrapper" presStyleCnt="0"/>
      <dgm:spPr/>
    </dgm:pt>
    <dgm:pt modelId="{B6087C15-C204-4F82-9D03-7F41ACE200EA}" type="pres">
      <dgm:prSet presAssocID="{CF8EAC07-A684-4177-8F2E-5584EF42D5D6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5FFE0-86D8-4703-A7AC-374EB850D14B}" type="pres">
      <dgm:prSet presAssocID="{4FD93EF1-1874-427A-9F47-9ABAFDEC7446}" presName="maxNode" presStyleCnt="0"/>
      <dgm:spPr/>
    </dgm:pt>
    <dgm:pt modelId="{9F1AB038-7E34-49A4-8518-E429F8412D02}" type="pres">
      <dgm:prSet presAssocID="{4FD93EF1-1874-427A-9F47-9ABAFDEC7446}" presName="Name33" presStyleCnt="0"/>
      <dgm:spPr/>
    </dgm:pt>
  </dgm:ptLst>
  <dgm:cxnLst>
    <dgm:cxn modelId="{3B0FF12D-BBAF-4436-A56A-88D5441FCEFD}" srcId="{4FD93EF1-1874-427A-9F47-9ABAFDEC7446}" destId="{93A89078-6831-40AA-B972-880F7122BB80}" srcOrd="0" destOrd="0" parTransId="{0E0F8F33-332A-47E8-B148-D3E14EC9C408}" sibTransId="{3C362044-FEB4-431D-8A72-4D132F3D2E03}"/>
    <dgm:cxn modelId="{76FC4225-97EA-4DA2-8F62-A642A1735142}" type="presOf" srcId="{9CB82E47-CDE2-489E-9AF7-BD58B766BD35}" destId="{81DFF40F-929E-4F9D-B523-C093AEBC5FF8}" srcOrd="0" destOrd="0" presId="urn:microsoft.com/office/officeart/2008/layout/AccentedPicture"/>
    <dgm:cxn modelId="{6B3143A8-0BD4-46DE-B695-3F45DD3546DB}" srcId="{4FD93EF1-1874-427A-9F47-9ABAFDEC7446}" destId="{9CB82E47-CDE2-489E-9AF7-BD58B766BD35}" srcOrd="1" destOrd="0" parTransId="{CFA8B9BF-CC4C-4136-920F-2D3793F9C992}" sibTransId="{EF579E43-4D47-416A-B229-477698D33C37}"/>
    <dgm:cxn modelId="{E0E6D1C2-695E-4883-9DF6-D7EDD45178B8}" srcId="{4FD93EF1-1874-427A-9F47-9ABAFDEC7446}" destId="{D22771B7-F022-4C1D-BE33-DCF9FCBD6E68}" srcOrd="2" destOrd="0" parTransId="{52D0861D-013B-496A-A77D-1367D78F07B5}" sibTransId="{C8FC129B-ED26-4AAE-B5ED-B65D98BF2EC9}"/>
    <dgm:cxn modelId="{CAF42763-E451-4FE2-A81C-E60EDB183F69}" srcId="{4FD93EF1-1874-427A-9F47-9ABAFDEC7446}" destId="{CF8EAC07-A684-4177-8F2E-5584EF42D5D6}" srcOrd="3" destOrd="0" parTransId="{470385C6-1F13-4DF4-B496-6EDDB5F3DA9F}" sibTransId="{8FF68274-7524-4948-969E-FE065E2C8E9C}"/>
    <dgm:cxn modelId="{6496FB53-6420-44A1-8034-A143F819ADBC}" type="presOf" srcId="{93A89078-6831-40AA-B972-880F7122BB80}" destId="{3541B1D5-0FC2-4FFD-B2F5-7C1FE850A292}" srcOrd="0" destOrd="0" presId="urn:microsoft.com/office/officeart/2008/layout/AccentedPicture"/>
    <dgm:cxn modelId="{BEB6C435-632C-44B0-9CBF-ABD5BFC273F9}" type="presOf" srcId="{CF8EAC07-A684-4177-8F2E-5584EF42D5D6}" destId="{B6087C15-C204-4F82-9D03-7F41ACE200EA}" srcOrd="0" destOrd="0" presId="urn:microsoft.com/office/officeart/2008/layout/AccentedPicture"/>
    <dgm:cxn modelId="{DC8D5871-82FF-4D71-8877-2D95A6EE623E}" type="presOf" srcId="{4FD93EF1-1874-427A-9F47-9ABAFDEC7446}" destId="{4651B13E-D0B2-49AE-A876-E984B472AA4E}" srcOrd="0" destOrd="0" presId="urn:microsoft.com/office/officeart/2008/layout/AccentedPicture"/>
    <dgm:cxn modelId="{017DFEE1-755E-4705-AD66-B037AA677912}" type="presOf" srcId="{3C362044-FEB4-431D-8A72-4D132F3D2E03}" destId="{B2608B01-4165-4D23-863D-8C60D8ECA03F}" srcOrd="0" destOrd="0" presId="urn:microsoft.com/office/officeart/2008/layout/AccentedPicture"/>
    <dgm:cxn modelId="{37B716B2-3217-4BBF-B0D5-562A3514058B}" type="presOf" srcId="{D22771B7-F022-4C1D-BE33-DCF9FCBD6E68}" destId="{8162C0DF-5ED8-4B53-970C-97736DB71CE3}" srcOrd="0" destOrd="0" presId="urn:microsoft.com/office/officeart/2008/layout/AccentedPicture"/>
    <dgm:cxn modelId="{20E99066-DD35-496D-BC7A-6FA4FDC57308}" type="presParOf" srcId="{4651B13E-D0B2-49AE-A876-E984B472AA4E}" destId="{B2608B01-4165-4D23-863D-8C60D8ECA03F}" srcOrd="0" destOrd="0" presId="urn:microsoft.com/office/officeart/2008/layout/AccentedPicture"/>
    <dgm:cxn modelId="{E6A10B14-6574-4740-BE68-C0A64C6632D2}" type="presParOf" srcId="{4651B13E-D0B2-49AE-A876-E984B472AA4E}" destId="{3541B1D5-0FC2-4FFD-B2F5-7C1FE850A292}" srcOrd="1" destOrd="0" presId="urn:microsoft.com/office/officeart/2008/layout/AccentedPicture"/>
    <dgm:cxn modelId="{61FD9B11-5385-4C16-A620-137A1415B5BE}" type="presParOf" srcId="{4651B13E-D0B2-49AE-A876-E984B472AA4E}" destId="{909D1B53-6ADF-4969-8242-EDF27CE69212}" srcOrd="2" destOrd="0" presId="urn:microsoft.com/office/officeart/2008/layout/AccentedPicture"/>
    <dgm:cxn modelId="{A53B77A7-EB7C-4A20-99E9-CC6ACA4144B0}" type="presParOf" srcId="{909D1B53-6ADF-4969-8242-EDF27CE69212}" destId="{9C3EAB13-D865-4DE6-AEF2-BE2D8400E81B}" srcOrd="0" destOrd="0" presId="urn:microsoft.com/office/officeart/2008/layout/AccentedPicture"/>
    <dgm:cxn modelId="{A7C6EC30-DD66-474A-A12D-8F9AE2C0D94C}" type="presParOf" srcId="{9C3EAB13-D865-4DE6-AEF2-BE2D8400E81B}" destId="{DB640F5C-8278-4F38-9EF9-296FD40E4832}" srcOrd="0" destOrd="0" presId="urn:microsoft.com/office/officeart/2008/layout/AccentedPicture"/>
    <dgm:cxn modelId="{4151D358-8345-447C-9C2C-12F568772F00}" type="presParOf" srcId="{9C3EAB13-D865-4DE6-AEF2-BE2D8400E81B}" destId="{86BFDBC7-E211-4848-A089-B0A7C9D56A71}" srcOrd="1" destOrd="0" presId="urn:microsoft.com/office/officeart/2008/layout/AccentedPicture"/>
    <dgm:cxn modelId="{0543B199-8672-44C9-85B8-FA9AB0B01340}" type="presParOf" srcId="{9C3EAB13-D865-4DE6-AEF2-BE2D8400E81B}" destId="{D42AF9CB-CF5A-418C-8723-663173873DDC}" srcOrd="2" destOrd="0" presId="urn:microsoft.com/office/officeart/2008/layout/AccentedPicture"/>
    <dgm:cxn modelId="{D6FF31FB-8258-47CB-AEF3-83983E14831D}" type="presParOf" srcId="{D42AF9CB-CF5A-418C-8723-663173873DDC}" destId="{81DFF40F-929E-4F9D-B523-C093AEBC5FF8}" srcOrd="0" destOrd="0" presId="urn:microsoft.com/office/officeart/2008/layout/AccentedPicture"/>
    <dgm:cxn modelId="{8A3916BA-E145-4472-8B98-517833B055A8}" type="presParOf" srcId="{909D1B53-6ADF-4969-8242-EDF27CE69212}" destId="{E4ADAEDD-5A79-4208-9F97-4DE99410FF1E}" srcOrd="1" destOrd="0" presId="urn:microsoft.com/office/officeart/2008/layout/AccentedPicture"/>
    <dgm:cxn modelId="{F9B885CE-8FED-4B3A-AB4A-432941FF7F9F}" type="presParOf" srcId="{909D1B53-6ADF-4969-8242-EDF27CE69212}" destId="{16920AB9-F714-48F1-A320-19F2CC4C0738}" srcOrd="2" destOrd="0" presId="urn:microsoft.com/office/officeart/2008/layout/AccentedPicture"/>
    <dgm:cxn modelId="{8D262B9B-FF61-4CBB-846E-97D8B61A2A66}" type="presParOf" srcId="{16920AB9-F714-48F1-A320-19F2CC4C0738}" destId="{4197B5D8-481C-4749-9D78-463715893D2C}" srcOrd="0" destOrd="0" presId="urn:microsoft.com/office/officeart/2008/layout/AccentedPicture"/>
    <dgm:cxn modelId="{EC84881D-886D-4810-892A-85483BF8E613}" type="presParOf" srcId="{16920AB9-F714-48F1-A320-19F2CC4C0738}" destId="{82703B79-9C18-4AF6-9EB9-2645C3D1ECC3}" srcOrd="1" destOrd="0" presId="urn:microsoft.com/office/officeart/2008/layout/AccentedPicture"/>
    <dgm:cxn modelId="{9118DF54-132D-41EC-BB70-994126BF902F}" type="presParOf" srcId="{16920AB9-F714-48F1-A320-19F2CC4C0738}" destId="{C757BBE8-E66F-4626-86DE-539F6274F420}" srcOrd="2" destOrd="0" presId="urn:microsoft.com/office/officeart/2008/layout/AccentedPicture"/>
    <dgm:cxn modelId="{49BD04EF-5E6C-4D38-96C6-27BAA8D556B9}" type="presParOf" srcId="{C757BBE8-E66F-4626-86DE-539F6274F420}" destId="{8162C0DF-5ED8-4B53-970C-97736DB71CE3}" srcOrd="0" destOrd="0" presId="urn:microsoft.com/office/officeart/2008/layout/AccentedPicture"/>
    <dgm:cxn modelId="{6D0AA4A7-1AAA-412E-82E4-ABA7BA073364}" type="presParOf" srcId="{909D1B53-6ADF-4969-8242-EDF27CE69212}" destId="{3A1CDFF5-5D24-4F4D-9F40-F928E06AFA65}" srcOrd="3" destOrd="0" presId="urn:microsoft.com/office/officeart/2008/layout/AccentedPicture"/>
    <dgm:cxn modelId="{CA84A893-2B8F-459C-9B14-6F154E8C941F}" type="presParOf" srcId="{909D1B53-6ADF-4969-8242-EDF27CE69212}" destId="{15A009A8-8070-4449-AAE4-68AE2837E303}" srcOrd="4" destOrd="0" presId="urn:microsoft.com/office/officeart/2008/layout/AccentedPicture"/>
    <dgm:cxn modelId="{BD80558F-B736-4A5F-ACEF-758B512BAD74}" type="presParOf" srcId="{15A009A8-8070-4449-AAE4-68AE2837E303}" destId="{270CB77D-D6CF-4F19-9106-02814F006123}" srcOrd="0" destOrd="0" presId="urn:microsoft.com/office/officeart/2008/layout/AccentedPicture"/>
    <dgm:cxn modelId="{720E056B-82DE-46F3-A6ED-D86230C6FCDD}" type="presParOf" srcId="{15A009A8-8070-4449-AAE4-68AE2837E303}" destId="{3D829267-808A-416C-AD42-901ACDC4E7F8}" srcOrd="1" destOrd="0" presId="urn:microsoft.com/office/officeart/2008/layout/AccentedPicture"/>
    <dgm:cxn modelId="{6A3C4D77-D1D9-4DB8-9BA9-D237AC900370}" type="presParOf" srcId="{15A009A8-8070-4449-AAE4-68AE2837E303}" destId="{2C689D9A-3ABF-4EDC-9FFA-8A2AD3CB9C08}" srcOrd="2" destOrd="0" presId="urn:microsoft.com/office/officeart/2008/layout/AccentedPicture"/>
    <dgm:cxn modelId="{6E8B85BF-58CC-4EE6-A746-D3D45F90C078}" type="presParOf" srcId="{2C689D9A-3ABF-4EDC-9FFA-8A2AD3CB9C08}" destId="{B6087C15-C204-4F82-9D03-7F41ACE200EA}" srcOrd="0" destOrd="0" presId="urn:microsoft.com/office/officeart/2008/layout/AccentedPicture"/>
    <dgm:cxn modelId="{04619364-C5C7-4695-8B68-C4F14EC2392F}" type="presParOf" srcId="{4651B13E-D0B2-49AE-A876-E984B472AA4E}" destId="{D425FFE0-86D8-4703-A7AC-374EB850D14B}" srcOrd="3" destOrd="0" presId="urn:microsoft.com/office/officeart/2008/layout/AccentedPicture"/>
    <dgm:cxn modelId="{56DC28BF-B1AE-46A6-A944-27515DE9B1F0}" type="presParOf" srcId="{D425FFE0-86D8-4703-A7AC-374EB850D14B}" destId="{9F1AB038-7E34-49A4-8518-E429F8412D02}" srcOrd="0" destOrd="0" presId="urn:microsoft.com/office/officeart/2008/layout/AccentedPictur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1C9CD5-EA9E-4A03-9851-4D7A801B653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128E8DB-9FA5-419C-A10C-5E112F19A47C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anose="02020603050405020304" pitchFamily="18" charset="0"/>
              <a:ea typeface="Calibri" panose="020F0502020204030204" pitchFamily="34" charset="0"/>
            </a:rPr>
            <a:t>Направлено 10 материалов в прокуратуру</a:t>
          </a:r>
          <a:endParaRPr lang="ru-RU" dirty="0"/>
        </a:p>
      </dgm:t>
    </dgm:pt>
    <dgm:pt modelId="{929F3912-7819-4DE5-A7CD-97F6D52E954B}" type="parTrans" cxnId="{A439F0F7-BB48-4C95-A5A0-78AA23E6AE04}">
      <dgm:prSet/>
      <dgm:spPr/>
      <dgm:t>
        <a:bodyPr/>
        <a:lstStyle/>
        <a:p>
          <a:pPr algn="l"/>
          <a:endParaRPr lang="ru-RU"/>
        </a:p>
      </dgm:t>
    </dgm:pt>
    <dgm:pt modelId="{BFC323C7-94CD-49A9-9492-8DDFB83B0EB2}" type="sibTrans" cxnId="{A439F0F7-BB48-4C95-A5A0-78AA23E6AE04}">
      <dgm:prSet/>
      <dgm:spPr/>
      <dgm:t>
        <a:bodyPr/>
        <a:lstStyle/>
        <a:p>
          <a:pPr algn="l"/>
          <a:endParaRPr lang="ru-RU"/>
        </a:p>
      </dgm:t>
    </dgm:pt>
    <dgm:pt modelId="{FF17EB7E-36B1-4454-99F8-86EBE41D7FF6}">
      <dgm:prSet/>
      <dgm:spPr/>
      <dgm:t>
        <a:bodyPr/>
        <a:lstStyle/>
        <a:p>
          <a:pPr algn="l"/>
          <a:r>
            <a:rPr lang="ru-RU" dirty="0" smtClean="0">
              <a:latin typeface="Times New Roman" panose="02020603050405020304" pitchFamily="18" charset="0"/>
              <a:ea typeface="Calibri" panose="020F0502020204030204" pitchFamily="34" charset="0"/>
            </a:rPr>
            <a:t>По требованию прокуратуры проведено 5 внеплановых выездных проверок</a:t>
          </a:r>
          <a:endParaRPr lang="ru-RU" dirty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3893314F-06D0-4C70-A240-FA12357AD7A1}" type="parTrans" cxnId="{8D07A192-F394-4FA7-B9C1-3B6586C4234B}">
      <dgm:prSet/>
      <dgm:spPr/>
      <dgm:t>
        <a:bodyPr/>
        <a:lstStyle/>
        <a:p>
          <a:pPr algn="l"/>
          <a:endParaRPr lang="ru-RU"/>
        </a:p>
      </dgm:t>
    </dgm:pt>
    <dgm:pt modelId="{33B83442-7E8F-462A-94DE-17956D51761F}" type="sibTrans" cxnId="{8D07A192-F394-4FA7-B9C1-3B6586C4234B}">
      <dgm:prSet/>
      <dgm:spPr/>
      <dgm:t>
        <a:bodyPr/>
        <a:lstStyle/>
        <a:p>
          <a:pPr algn="l"/>
          <a:endParaRPr lang="ru-RU"/>
        </a:p>
      </dgm:t>
    </dgm:pt>
    <dgm:pt modelId="{0C01D080-3AE9-45D1-B4AA-272756AA7C6E}">
      <dgm:prSet/>
      <dgm:spPr/>
      <dgm:t>
        <a:bodyPr/>
        <a:lstStyle/>
        <a:p>
          <a:pPr algn="l"/>
          <a:r>
            <a:rPr lang="ru-RU" dirty="0" smtClean="0">
              <a:latin typeface="Times New Roman" panose="02020603050405020304" pitchFamily="18" charset="0"/>
              <a:ea typeface="Calibri" panose="020F0502020204030204" pitchFamily="34" charset="0"/>
            </a:rPr>
            <a:t>Вынесено 26 постановлений о привлечении к административной ответственности</a:t>
          </a:r>
          <a:endParaRPr lang="ru-RU" dirty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4C1520A1-DC2A-4717-8F09-772EE45EBC9A}" type="parTrans" cxnId="{67F547CD-9B07-4AF4-AD35-885AD345103F}">
      <dgm:prSet/>
      <dgm:spPr/>
      <dgm:t>
        <a:bodyPr/>
        <a:lstStyle/>
        <a:p>
          <a:pPr algn="l"/>
          <a:endParaRPr lang="ru-RU"/>
        </a:p>
      </dgm:t>
    </dgm:pt>
    <dgm:pt modelId="{E54F7B6B-0074-439B-A7E3-CB3E531EFBF8}" type="sibTrans" cxnId="{67F547CD-9B07-4AF4-AD35-885AD345103F}">
      <dgm:prSet/>
      <dgm:spPr/>
      <dgm:t>
        <a:bodyPr/>
        <a:lstStyle/>
        <a:p>
          <a:pPr algn="l"/>
          <a:endParaRPr lang="ru-RU"/>
        </a:p>
      </dgm:t>
    </dgm:pt>
    <dgm:pt modelId="{D3F34646-81AE-4DFA-BC61-33B9EB4F5307}">
      <dgm:prSet/>
      <dgm:spPr/>
      <dgm:t>
        <a:bodyPr/>
        <a:lstStyle/>
        <a:p>
          <a:pPr algn="l"/>
          <a:r>
            <a:rPr lang="ru-RU" dirty="0" smtClean="0">
              <a:latin typeface="Times New Roman" panose="02020603050405020304" pitchFamily="18" charset="0"/>
              <a:ea typeface="Calibri" panose="020F0502020204030204" pitchFamily="34" charset="0"/>
            </a:rPr>
            <a:t>Принято участие в 3 проверках, проводимых органами прокуратуры</a:t>
          </a:r>
          <a:endParaRPr lang="ru-RU" dirty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98BDDF18-B752-4537-9EBB-C65D57BDB190}" type="parTrans" cxnId="{3E540E8D-B732-44E5-865C-A53A51A18F0D}">
      <dgm:prSet/>
      <dgm:spPr/>
      <dgm:t>
        <a:bodyPr/>
        <a:lstStyle/>
        <a:p>
          <a:endParaRPr lang="ru-RU"/>
        </a:p>
      </dgm:t>
    </dgm:pt>
    <dgm:pt modelId="{A898EF3E-66A4-43E0-8030-A1944393B5A8}" type="sibTrans" cxnId="{3E540E8D-B732-44E5-865C-A53A51A18F0D}">
      <dgm:prSet/>
      <dgm:spPr/>
      <dgm:t>
        <a:bodyPr/>
        <a:lstStyle/>
        <a:p>
          <a:endParaRPr lang="ru-RU"/>
        </a:p>
      </dgm:t>
    </dgm:pt>
    <dgm:pt modelId="{4905B3C1-65AD-4133-8A59-6D8EFD2A08DD}" type="pres">
      <dgm:prSet presAssocID="{3A1C9CD5-EA9E-4A03-9851-4D7A801B65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9C14C0E-AA31-4787-902B-929F7ABF6596}" type="pres">
      <dgm:prSet presAssocID="{3A1C9CD5-EA9E-4A03-9851-4D7A801B6533}" presName="Name1" presStyleCnt="0"/>
      <dgm:spPr/>
    </dgm:pt>
    <dgm:pt modelId="{8CC679AA-B8D3-4179-A7A3-0BF86B3C32BA}" type="pres">
      <dgm:prSet presAssocID="{3A1C9CD5-EA9E-4A03-9851-4D7A801B6533}" presName="cycle" presStyleCnt="0"/>
      <dgm:spPr/>
    </dgm:pt>
    <dgm:pt modelId="{3DC9570D-D3DC-4692-9135-AB1F54B45483}" type="pres">
      <dgm:prSet presAssocID="{3A1C9CD5-EA9E-4A03-9851-4D7A801B6533}" presName="srcNode" presStyleLbl="node1" presStyleIdx="0" presStyleCnt="4"/>
      <dgm:spPr/>
    </dgm:pt>
    <dgm:pt modelId="{8342E623-710C-46A6-99D7-4B9EB8E3A109}" type="pres">
      <dgm:prSet presAssocID="{3A1C9CD5-EA9E-4A03-9851-4D7A801B6533}" presName="conn" presStyleLbl="parChTrans1D2" presStyleIdx="0" presStyleCnt="1"/>
      <dgm:spPr/>
      <dgm:t>
        <a:bodyPr/>
        <a:lstStyle/>
        <a:p>
          <a:endParaRPr lang="ru-RU"/>
        </a:p>
      </dgm:t>
    </dgm:pt>
    <dgm:pt modelId="{ADE2B0DA-CF4B-4C56-8040-765657204714}" type="pres">
      <dgm:prSet presAssocID="{3A1C9CD5-EA9E-4A03-9851-4D7A801B6533}" presName="extraNode" presStyleLbl="node1" presStyleIdx="0" presStyleCnt="4"/>
      <dgm:spPr/>
    </dgm:pt>
    <dgm:pt modelId="{53E85960-41CE-47B6-80FE-3FCA4D20345F}" type="pres">
      <dgm:prSet presAssocID="{3A1C9CD5-EA9E-4A03-9851-4D7A801B6533}" presName="dstNode" presStyleLbl="node1" presStyleIdx="0" presStyleCnt="4"/>
      <dgm:spPr/>
    </dgm:pt>
    <dgm:pt modelId="{BE3A8D14-2D5A-4310-96E2-E19440E35851}" type="pres">
      <dgm:prSet presAssocID="{4128E8DB-9FA5-419C-A10C-5E112F19A47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74FAA-0DDB-498C-927C-9B9E61279504}" type="pres">
      <dgm:prSet presAssocID="{4128E8DB-9FA5-419C-A10C-5E112F19A47C}" presName="accent_1" presStyleCnt="0"/>
      <dgm:spPr/>
    </dgm:pt>
    <dgm:pt modelId="{B8789516-F214-4FAD-96FF-C7669EB75A01}" type="pres">
      <dgm:prSet presAssocID="{4128E8DB-9FA5-419C-A10C-5E112F19A47C}" presName="accentRepeatNode" presStyleLbl="solidFgAcc1" presStyleIdx="0" presStyleCnt="4"/>
      <dgm:spPr>
        <a:solidFill>
          <a:srgbClr val="D7E9E1"/>
        </a:solidFill>
      </dgm:spPr>
    </dgm:pt>
    <dgm:pt modelId="{5D8FF023-BCB8-4BAD-8A78-3F1C5BC0B12A}" type="pres">
      <dgm:prSet presAssocID="{FF17EB7E-36B1-4454-99F8-86EBE41D7FF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97A4E-035F-4F8F-95B2-14B359EAE3E4}" type="pres">
      <dgm:prSet presAssocID="{FF17EB7E-36B1-4454-99F8-86EBE41D7FF6}" presName="accent_2" presStyleCnt="0"/>
      <dgm:spPr/>
    </dgm:pt>
    <dgm:pt modelId="{E3612242-FB5F-4425-9325-31CC7BEEE2EF}" type="pres">
      <dgm:prSet presAssocID="{FF17EB7E-36B1-4454-99F8-86EBE41D7FF6}" presName="accentRepeatNode" presStyleLbl="solidFgAcc1" presStyleIdx="1" presStyleCnt="4"/>
      <dgm:spPr>
        <a:solidFill>
          <a:srgbClr val="D7E9E1"/>
        </a:solidFill>
      </dgm:spPr>
    </dgm:pt>
    <dgm:pt modelId="{08EDC3B2-7844-4B0E-B181-7668A58CFF52}" type="pres">
      <dgm:prSet presAssocID="{D3F34646-81AE-4DFA-BC61-33B9EB4F530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1E9AB-EC89-4136-B1D0-813254B46715}" type="pres">
      <dgm:prSet presAssocID="{D3F34646-81AE-4DFA-BC61-33B9EB4F5307}" presName="accent_3" presStyleCnt="0"/>
      <dgm:spPr/>
    </dgm:pt>
    <dgm:pt modelId="{F949D0D5-8FA4-4805-9D18-D56AB25C01F9}" type="pres">
      <dgm:prSet presAssocID="{D3F34646-81AE-4DFA-BC61-33B9EB4F5307}" presName="accentRepeatNode" presStyleLbl="solidFgAcc1" presStyleIdx="2" presStyleCnt="4"/>
      <dgm:spPr>
        <a:solidFill>
          <a:schemeClr val="bg1">
            <a:lumMod val="10000"/>
            <a:lumOff val="90000"/>
          </a:schemeClr>
        </a:solidFill>
      </dgm:spPr>
      <dgm:t>
        <a:bodyPr/>
        <a:lstStyle/>
        <a:p>
          <a:endParaRPr lang="ru-RU"/>
        </a:p>
      </dgm:t>
    </dgm:pt>
    <dgm:pt modelId="{226B8272-F8CF-4111-AE07-09A08B3AAA78}" type="pres">
      <dgm:prSet presAssocID="{0C01D080-3AE9-45D1-B4AA-272756AA7C6E}" presName="text_4" presStyleLbl="node1" presStyleIdx="3" presStyleCnt="4" custLinFactNeighborX="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98C8E-EFBE-459B-B259-3030E10E440A}" type="pres">
      <dgm:prSet presAssocID="{0C01D080-3AE9-45D1-B4AA-272756AA7C6E}" presName="accent_4" presStyleCnt="0"/>
      <dgm:spPr/>
    </dgm:pt>
    <dgm:pt modelId="{5FED0B11-2E92-4B69-94C7-28390FC10D3A}" type="pres">
      <dgm:prSet presAssocID="{0C01D080-3AE9-45D1-B4AA-272756AA7C6E}" presName="accentRepeatNode" presStyleLbl="solidFgAcc1" presStyleIdx="3" presStyleCnt="4"/>
      <dgm:spPr>
        <a:solidFill>
          <a:srgbClr val="D7E9E1"/>
        </a:solidFill>
      </dgm:spPr>
    </dgm:pt>
  </dgm:ptLst>
  <dgm:cxnLst>
    <dgm:cxn modelId="{67F547CD-9B07-4AF4-AD35-885AD345103F}" srcId="{3A1C9CD5-EA9E-4A03-9851-4D7A801B6533}" destId="{0C01D080-3AE9-45D1-B4AA-272756AA7C6E}" srcOrd="3" destOrd="0" parTransId="{4C1520A1-DC2A-4717-8F09-772EE45EBC9A}" sibTransId="{E54F7B6B-0074-439B-A7E3-CB3E531EFBF8}"/>
    <dgm:cxn modelId="{96DB2BCF-7216-49F4-A05A-235A1C9E671E}" type="presOf" srcId="{3A1C9CD5-EA9E-4A03-9851-4D7A801B6533}" destId="{4905B3C1-65AD-4133-8A59-6D8EFD2A08DD}" srcOrd="0" destOrd="0" presId="urn:microsoft.com/office/officeart/2008/layout/VerticalCurvedList"/>
    <dgm:cxn modelId="{8D07A192-F394-4FA7-B9C1-3B6586C4234B}" srcId="{3A1C9CD5-EA9E-4A03-9851-4D7A801B6533}" destId="{FF17EB7E-36B1-4454-99F8-86EBE41D7FF6}" srcOrd="1" destOrd="0" parTransId="{3893314F-06D0-4C70-A240-FA12357AD7A1}" sibTransId="{33B83442-7E8F-462A-94DE-17956D51761F}"/>
    <dgm:cxn modelId="{A439F0F7-BB48-4C95-A5A0-78AA23E6AE04}" srcId="{3A1C9CD5-EA9E-4A03-9851-4D7A801B6533}" destId="{4128E8DB-9FA5-419C-A10C-5E112F19A47C}" srcOrd="0" destOrd="0" parTransId="{929F3912-7819-4DE5-A7CD-97F6D52E954B}" sibTransId="{BFC323C7-94CD-49A9-9492-8DDFB83B0EB2}"/>
    <dgm:cxn modelId="{69FDDCF3-9375-462C-AB99-FB5B5BFC84B7}" type="presOf" srcId="{BFC323C7-94CD-49A9-9492-8DDFB83B0EB2}" destId="{8342E623-710C-46A6-99D7-4B9EB8E3A109}" srcOrd="0" destOrd="0" presId="urn:microsoft.com/office/officeart/2008/layout/VerticalCurvedList"/>
    <dgm:cxn modelId="{51EF624F-6D8D-4DBE-BF97-CDF297962A6B}" type="presOf" srcId="{FF17EB7E-36B1-4454-99F8-86EBE41D7FF6}" destId="{5D8FF023-BCB8-4BAD-8A78-3F1C5BC0B12A}" srcOrd="0" destOrd="0" presId="urn:microsoft.com/office/officeart/2008/layout/VerticalCurvedList"/>
    <dgm:cxn modelId="{80125066-CB6C-4692-91F3-CA84F5174474}" type="presOf" srcId="{0C01D080-3AE9-45D1-B4AA-272756AA7C6E}" destId="{226B8272-F8CF-4111-AE07-09A08B3AAA78}" srcOrd="0" destOrd="0" presId="urn:microsoft.com/office/officeart/2008/layout/VerticalCurvedList"/>
    <dgm:cxn modelId="{E5C5F944-1145-4FCD-B811-7A90BF825D7A}" type="presOf" srcId="{D3F34646-81AE-4DFA-BC61-33B9EB4F5307}" destId="{08EDC3B2-7844-4B0E-B181-7668A58CFF52}" srcOrd="0" destOrd="0" presId="urn:microsoft.com/office/officeart/2008/layout/VerticalCurvedList"/>
    <dgm:cxn modelId="{29252BFF-9658-4FF0-BC46-EFE5D5F1AA0B}" type="presOf" srcId="{4128E8DB-9FA5-419C-A10C-5E112F19A47C}" destId="{BE3A8D14-2D5A-4310-96E2-E19440E35851}" srcOrd="0" destOrd="0" presId="urn:microsoft.com/office/officeart/2008/layout/VerticalCurvedList"/>
    <dgm:cxn modelId="{3E540E8D-B732-44E5-865C-A53A51A18F0D}" srcId="{3A1C9CD5-EA9E-4A03-9851-4D7A801B6533}" destId="{D3F34646-81AE-4DFA-BC61-33B9EB4F5307}" srcOrd="2" destOrd="0" parTransId="{98BDDF18-B752-4537-9EBB-C65D57BDB190}" sibTransId="{A898EF3E-66A4-43E0-8030-A1944393B5A8}"/>
    <dgm:cxn modelId="{0023C142-8E5C-404B-A08F-13B0F80DDEA8}" type="presParOf" srcId="{4905B3C1-65AD-4133-8A59-6D8EFD2A08DD}" destId="{C9C14C0E-AA31-4787-902B-929F7ABF6596}" srcOrd="0" destOrd="0" presId="urn:microsoft.com/office/officeart/2008/layout/VerticalCurvedList"/>
    <dgm:cxn modelId="{9CC510CC-D032-4BEF-ADA6-DC21EF9EFCED}" type="presParOf" srcId="{C9C14C0E-AA31-4787-902B-929F7ABF6596}" destId="{8CC679AA-B8D3-4179-A7A3-0BF86B3C32BA}" srcOrd="0" destOrd="0" presId="urn:microsoft.com/office/officeart/2008/layout/VerticalCurvedList"/>
    <dgm:cxn modelId="{72C1F193-51E8-4394-9865-9E46DE3D1CE2}" type="presParOf" srcId="{8CC679AA-B8D3-4179-A7A3-0BF86B3C32BA}" destId="{3DC9570D-D3DC-4692-9135-AB1F54B45483}" srcOrd="0" destOrd="0" presId="urn:microsoft.com/office/officeart/2008/layout/VerticalCurvedList"/>
    <dgm:cxn modelId="{197EE0BA-ED9A-4A49-B200-D92934FC3321}" type="presParOf" srcId="{8CC679AA-B8D3-4179-A7A3-0BF86B3C32BA}" destId="{8342E623-710C-46A6-99D7-4B9EB8E3A109}" srcOrd="1" destOrd="0" presId="urn:microsoft.com/office/officeart/2008/layout/VerticalCurvedList"/>
    <dgm:cxn modelId="{55985E82-37DD-4151-B236-D445F8D2372D}" type="presParOf" srcId="{8CC679AA-B8D3-4179-A7A3-0BF86B3C32BA}" destId="{ADE2B0DA-CF4B-4C56-8040-765657204714}" srcOrd="2" destOrd="0" presId="urn:microsoft.com/office/officeart/2008/layout/VerticalCurvedList"/>
    <dgm:cxn modelId="{93799700-9D05-4F7A-A8FE-2025AF232000}" type="presParOf" srcId="{8CC679AA-B8D3-4179-A7A3-0BF86B3C32BA}" destId="{53E85960-41CE-47B6-80FE-3FCA4D20345F}" srcOrd="3" destOrd="0" presId="urn:microsoft.com/office/officeart/2008/layout/VerticalCurvedList"/>
    <dgm:cxn modelId="{9B58A16B-0E0F-42DA-9758-B6F16BCD0941}" type="presParOf" srcId="{C9C14C0E-AA31-4787-902B-929F7ABF6596}" destId="{BE3A8D14-2D5A-4310-96E2-E19440E35851}" srcOrd="1" destOrd="0" presId="urn:microsoft.com/office/officeart/2008/layout/VerticalCurvedList"/>
    <dgm:cxn modelId="{5299B8DA-E8B9-4A9F-AC34-11792FC43FC6}" type="presParOf" srcId="{C9C14C0E-AA31-4787-902B-929F7ABF6596}" destId="{B0774FAA-0DDB-498C-927C-9B9E61279504}" srcOrd="2" destOrd="0" presId="urn:microsoft.com/office/officeart/2008/layout/VerticalCurvedList"/>
    <dgm:cxn modelId="{0AB2228D-BFC9-41DD-9F6C-224102355364}" type="presParOf" srcId="{B0774FAA-0DDB-498C-927C-9B9E61279504}" destId="{B8789516-F214-4FAD-96FF-C7669EB75A01}" srcOrd="0" destOrd="0" presId="urn:microsoft.com/office/officeart/2008/layout/VerticalCurvedList"/>
    <dgm:cxn modelId="{37C719E2-CA2C-40A8-AD2B-BCD9E46BE92A}" type="presParOf" srcId="{C9C14C0E-AA31-4787-902B-929F7ABF6596}" destId="{5D8FF023-BCB8-4BAD-8A78-3F1C5BC0B12A}" srcOrd="3" destOrd="0" presId="urn:microsoft.com/office/officeart/2008/layout/VerticalCurvedList"/>
    <dgm:cxn modelId="{96993892-B225-423A-8D57-7D3D046D1477}" type="presParOf" srcId="{C9C14C0E-AA31-4787-902B-929F7ABF6596}" destId="{BBF97A4E-035F-4F8F-95B2-14B359EAE3E4}" srcOrd="4" destOrd="0" presId="urn:microsoft.com/office/officeart/2008/layout/VerticalCurvedList"/>
    <dgm:cxn modelId="{9AF2CB86-9BE5-4D3A-B6E1-AD4B52B4DB69}" type="presParOf" srcId="{BBF97A4E-035F-4F8F-95B2-14B359EAE3E4}" destId="{E3612242-FB5F-4425-9325-31CC7BEEE2EF}" srcOrd="0" destOrd="0" presId="urn:microsoft.com/office/officeart/2008/layout/VerticalCurvedList"/>
    <dgm:cxn modelId="{63A5A381-EF49-40BC-AE68-BA8486A0E5EB}" type="presParOf" srcId="{C9C14C0E-AA31-4787-902B-929F7ABF6596}" destId="{08EDC3B2-7844-4B0E-B181-7668A58CFF52}" srcOrd="5" destOrd="0" presId="urn:microsoft.com/office/officeart/2008/layout/VerticalCurvedList"/>
    <dgm:cxn modelId="{C72F934D-080A-42D8-919F-6A82130578BE}" type="presParOf" srcId="{C9C14C0E-AA31-4787-902B-929F7ABF6596}" destId="{2AD1E9AB-EC89-4136-B1D0-813254B46715}" srcOrd="6" destOrd="0" presId="urn:microsoft.com/office/officeart/2008/layout/VerticalCurvedList"/>
    <dgm:cxn modelId="{737BC8F7-F636-4AEE-919B-F20E31C9D0A4}" type="presParOf" srcId="{2AD1E9AB-EC89-4136-B1D0-813254B46715}" destId="{F949D0D5-8FA4-4805-9D18-D56AB25C01F9}" srcOrd="0" destOrd="0" presId="urn:microsoft.com/office/officeart/2008/layout/VerticalCurvedList"/>
    <dgm:cxn modelId="{A2A423EA-5686-4B6D-8F86-3FE081616AB2}" type="presParOf" srcId="{C9C14C0E-AA31-4787-902B-929F7ABF6596}" destId="{226B8272-F8CF-4111-AE07-09A08B3AAA78}" srcOrd="7" destOrd="0" presId="urn:microsoft.com/office/officeart/2008/layout/VerticalCurvedList"/>
    <dgm:cxn modelId="{348401EA-8D45-4C3F-869B-183BD1CBFB35}" type="presParOf" srcId="{C9C14C0E-AA31-4787-902B-929F7ABF6596}" destId="{BF198C8E-EFBE-459B-B259-3030E10E440A}" srcOrd="8" destOrd="0" presId="urn:microsoft.com/office/officeart/2008/layout/VerticalCurvedList"/>
    <dgm:cxn modelId="{FC3FBB8B-9CD2-4415-B871-06934FD78373}" type="presParOf" srcId="{BF198C8E-EFBE-459B-B259-3030E10E440A}" destId="{5FED0B11-2E92-4B69-94C7-28390FC10D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93EF1-1874-427A-9F47-9ABAFDEC7446}" type="doc">
      <dgm:prSet loTypeId="urn:microsoft.com/office/officeart/2005/8/layout/vList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3A89078-6831-40AA-B972-880F7122BB80}">
      <dgm:prSet phldrT="[Текст]" custT="1"/>
      <dgm:spPr/>
      <dgm:t>
        <a:bodyPr/>
        <a:lstStyle/>
        <a:p>
          <a:pPr algn="l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проведение либо не соответствие инвентаризации выбросов загрязняющих веществ в атмосферный воздух и их источников фактическому положению на предприятии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F8F33-332A-47E8-B148-D3E14EC9C408}" type="parTrans" cxnId="{3B0FF12D-BBAF-4436-A56A-88D5441FCEFD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62044-FEB4-431D-8A72-4D132F3D2E03}" type="sibTrans" cxnId="{3B0FF12D-BBAF-4436-A56A-88D5441FCEFD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D385C-1C87-4F64-9DE8-C7383F4C3719}">
      <dgm:prSet custT="1"/>
      <dgm:spPr/>
      <dgm:t>
        <a:bodyPr/>
        <a:lstStyle/>
        <a:p>
          <a:pPr algn="l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НДВ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74974-87E9-4566-AEC3-FAE9A8D2DE77}" type="parTrans" cxnId="{926DB711-0119-42B1-ACE7-9D2315744A85}">
      <dgm:prSet/>
      <dgm:spPr/>
      <dgm:t>
        <a:bodyPr/>
        <a:lstStyle/>
        <a:p>
          <a:endParaRPr lang="ru-RU"/>
        </a:p>
      </dgm:t>
    </dgm:pt>
    <dgm:pt modelId="{471EFE22-5036-4A47-A67C-84C56C672FCC}" type="sibTrans" cxnId="{926DB711-0119-42B1-ACE7-9D2315744A85}">
      <dgm:prSet/>
      <dgm:spPr/>
      <dgm:t>
        <a:bodyPr/>
        <a:lstStyle/>
        <a:p>
          <a:endParaRPr lang="ru-RU"/>
        </a:p>
      </dgm:t>
    </dgm:pt>
    <dgm:pt modelId="{81F2C59A-7EC3-49FE-859C-4B388C559101}">
      <dgm:prSet custT="1"/>
      <dgm:spPr/>
      <dgm:t>
        <a:bodyPr/>
        <a:lstStyle/>
        <a:p>
          <a:pPr algn="l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нарушение правил эксплуатации ГОУ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DE17C6-1E11-40C3-9F57-FAAC24BEE174}" type="parTrans" cxnId="{80EEA3EB-6780-4E28-AEB9-FD5AB2A1F9B8}">
      <dgm:prSet/>
      <dgm:spPr/>
      <dgm:t>
        <a:bodyPr/>
        <a:lstStyle/>
        <a:p>
          <a:endParaRPr lang="ru-RU"/>
        </a:p>
      </dgm:t>
    </dgm:pt>
    <dgm:pt modelId="{CAABAB9C-1BD5-4D18-8C1C-C5BD18D62A15}" type="sibTrans" cxnId="{80EEA3EB-6780-4E28-AEB9-FD5AB2A1F9B8}">
      <dgm:prSet/>
      <dgm:spPr/>
      <dgm:t>
        <a:bodyPr/>
        <a:lstStyle/>
        <a:p>
          <a:endParaRPr lang="ru-RU"/>
        </a:p>
      </dgm:t>
    </dgm:pt>
    <dgm:pt modelId="{52E1C296-606C-4D35-AA30-4D186324F9B5}">
      <dgm:prSet phldrT="[Текст]" custT="1"/>
      <dgm:spPr/>
      <dgm:t>
        <a:bodyPr/>
        <a:lstStyle/>
        <a:p>
          <a:pPr algn="l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невыполнение обязанности по подаче заявки на постановку на государственный учет объектов НВОС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86711C-BDE6-48AE-9A6D-E037395BE983}" type="parTrans" cxnId="{2ABE1B84-F1D8-476E-9ABA-E02C0FB52CE2}">
      <dgm:prSet/>
      <dgm:spPr/>
      <dgm:t>
        <a:bodyPr/>
        <a:lstStyle/>
        <a:p>
          <a:endParaRPr lang="ru-RU"/>
        </a:p>
      </dgm:t>
    </dgm:pt>
    <dgm:pt modelId="{482987A4-1BE6-4F5F-9685-73F0E1F24691}" type="sibTrans" cxnId="{2ABE1B84-F1D8-476E-9ABA-E02C0FB52CE2}">
      <dgm:prSet/>
      <dgm:spPr/>
      <dgm:t>
        <a:bodyPr/>
        <a:lstStyle/>
        <a:p>
          <a:endParaRPr lang="ru-RU"/>
        </a:p>
      </dgm:t>
    </dgm:pt>
    <dgm:pt modelId="{1429B5A7-3603-4123-872B-9095DA8D4FA2}" type="pres">
      <dgm:prSet presAssocID="{4FD93EF1-1874-427A-9F47-9ABAFDEC744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1B75D-C4D7-43AF-A90F-5E46CCC11BD3}" type="pres">
      <dgm:prSet presAssocID="{93A89078-6831-40AA-B972-880F7122BB80}" presName="comp" presStyleCnt="0"/>
      <dgm:spPr/>
      <dgm:t>
        <a:bodyPr/>
        <a:lstStyle/>
        <a:p>
          <a:endParaRPr lang="ru-RU"/>
        </a:p>
      </dgm:t>
    </dgm:pt>
    <dgm:pt modelId="{B4CCC92E-FBE2-4438-AB46-C8B4E72D7D38}" type="pres">
      <dgm:prSet presAssocID="{93A89078-6831-40AA-B972-880F7122BB80}" presName="box" presStyleLbl="node1" presStyleIdx="0" presStyleCnt="4"/>
      <dgm:spPr/>
      <dgm:t>
        <a:bodyPr/>
        <a:lstStyle/>
        <a:p>
          <a:endParaRPr lang="ru-RU"/>
        </a:p>
      </dgm:t>
    </dgm:pt>
    <dgm:pt modelId="{DA2EACAD-3DB7-44D5-A1BC-762ADBFD0C68}" type="pres">
      <dgm:prSet presAssocID="{93A89078-6831-40AA-B972-880F7122BB80}" presName="img" presStyleLbl="fgImgPlace1" presStyleIdx="0" presStyleCnt="4"/>
      <dgm:spPr/>
      <dgm:t>
        <a:bodyPr/>
        <a:lstStyle/>
        <a:p>
          <a:endParaRPr lang="ru-RU"/>
        </a:p>
      </dgm:t>
    </dgm:pt>
    <dgm:pt modelId="{CE97651D-ADC4-40A9-A9D2-46A228985844}" type="pres">
      <dgm:prSet presAssocID="{93A89078-6831-40AA-B972-880F7122BB8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28FC4-2A2B-4059-8063-77B5CCEE0333}" type="pres">
      <dgm:prSet presAssocID="{3C362044-FEB4-431D-8A72-4D132F3D2E03}" presName="spacer" presStyleCnt="0"/>
      <dgm:spPr/>
      <dgm:t>
        <a:bodyPr/>
        <a:lstStyle/>
        <a:p>
          <a:endParaRPr lang="ru-RU"/>
        </a:p>
      </dgm:t>
    </dgm:pt>
    <dgm:pt modelId="{8F666036-E8E5-4C3A-9BF5-94AF4A8E96FA}" type="pres">
      <dgm:prSet presAssocID="{5BDD385C-1C87-4F64-9DE8-C7383F4C3719}" presName="comp" presStyleCnt="0"/>
      <dgm:spPr/>
      <dgm:t>
        <a:bodyPr/>
        <a:lstStyle/>
        <a:p>
          <a:endParaRPr lang="ru-RU"/>
        </a:p>
      </dgm:t>
    </dgm:pt>
    <dgm:pt modelId="{77CD5EDF-1072-46A6-B680-65DFD1C47F82}" type="pres">
      <dgm:prSet presAssocID="{5BDD385C-1C87-4F64-9DE8-C7383F4C3719}" presName="box" presStyleLbl="node1" presStyleIdx="1" presStyleCnt="4"/>
      <dgm:spPr/>
      <dgm:t>
        <a:bodyPr/>
        <a:lstStyle/>
        <a:p>
          <a:endParaRPr lang="ru-RU"/>
        </a:p>
      </dgm:t>
    </dgm:pt>
    <dgm:pt modelId="{8D78240A-3FDE-42D7-9AC2-815AE9607D22}" type="pres">
      <dgm:prSet presAssocID="{5BDD385C-1C87-4F64-9DE8-C7383F4C3719}" presName="img" presStyleLbl="fgImgPlace1" presStyleIdx="1" presStyleCnt="4"/>
      <dgm:spPr/>
      <dgm:t>
        <a:bodyPr/>
        <a:lstStyle/>
        <a:p>
          <a:endParaRPr lang="ru-RU"/>
        </a:p>
      </dgm:t>
    </dgm:pt>
    <dgm:pt modelId="{D04F3051-CD49-423E-BAD4-34DB896C63BB}" type="pres">
      <dgm:prSet presAssocID="{5BDD385C-1C87-4F64-9DE8-C7383F4C371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7B1D8-1093-451F-806C-8D6397C954C1}" type="pres">
      <dgm:prSet presAssocID="{471EFE22-5036-4A47-A67C-84C56C672FCC}" presName="spacer" presStyleCnt="0"/>
      <dgm:spPr/>
      <dgm:t>
        <a:bodyPr/>
        <a:lstStyle/>
        <a:p>
          <a:endParaRPr lang="ru-RU"/>
        </a:p>
      </dgm:t>
    </dgm:pt>
    <dgm:pt modelId="{C55DA01D-B18D-4D13-A634-B2165A8FAA7C}" type="pres">
      <dgm:prSet presAssocID="{81F2C59A-7EC3-49FE-859C-4B388C559101}" presName="comp" presStyleCnt="0"/>
      <dgm:spPr/>
      <dgm:t>
        <a:bodyPr/>
        <a:lstStyle/>
        <a:p>
          <a:endParaRPr lang="ru-RU"/>
        </a:p>
      </dgm:t>
    </dgm:pt>
    <dgm:pt modelId="{17EC75BF-B700-4201-BFDE-7C9F14F4F5B6}" type="pres">
      <dgm:prSet presAssocID="{81F2C59A-7EC3-49FE-859C-4B388C559101}" presName="box" presStyleLbl="node1" presStyleIdx="2" presStyleCnt="4"/>
      <dgm:spPr/>
      <dgm:t>
        <a:bodyPr/>
        <a:lstStyle/>
        <a:p>
          <a:endParaRPr lang="ru-RU"/>
        </a:p>
      </dgm:t>
    </dgm:pt>
    <dgm:pt modelId="{0AC1882B-F452-480B-9FD7-053722EF74BE}" type="pres">
      <dgm:prSet presAssocID="{81F2C59A-7EC3-49FE-859C-4B388C559101}" presName="img" presStyleLbl="fgImgPlace1" presStyleIdx="2" presStyleCnt="4"/>
      <dgm:spPr/>
      <dgm:t>
        <a:bodyPr/>
        <a:lstStyle/>
        <a:p>
          <a:endParaRPr lang="ru-RU"/>
        </a:p>
      </dgm:t>
    </dgm:pt>
    <dgm:pt modelId="{172E2365-3F1D-4177-A624-6A45230D30F6}" type="pres">
      <dgm:prSet presAssocID="{81F2C59A-7EC3-49FE-859C-4B388C55910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88844-4C03-4FFB-9F95-572BBF9EF700}" type="pres">
      <dgm:prSet presAssocID="{CAABAB9C-1BD5-4D18-8C1C-C5BD18D62A15}" presName="spacer" presStyleCnt="0"/>
      <dgm:spPr/>
      <dgm:t>
        <a:bodyPr/>
        <a:lstStyle/>
        <a:p>
          <a:endParaRPr lang="ru-RU"/>
        </a:p>
      </dgm:t>
    </dgm:pt>
    <dgm:pt modelId="{73136036-9CD8-4D77-9643-374250FCA258}" type="pres">
      <dgm:prSet presAssocID="{52E1C296-606C-4D35-AA30-4D186324F9B5}" presName="comp" presStyleCnt="0"/>
      <dgm:spPr/>
      <dgm:t>
        <a:bodyPr/>
        <a:lstStyle/>
        <a:p>
          <a:endParaRPr lang="ru-RU"/>
        </a:p>
      </dgm:t>
    </dgm:pt>
    <dgm:pt modelId="{CACA4AEF-085D-479B-AE99-247741388D89}" type="pres">
      <dgm:prSet presAssocID="{52E1C296-606C-4D35-AA30-4D186324F9B5}" presName="box" presStyleLbl="node1" presStyleIdx="3" presStyleCnt="4"/>
      <dgm:spPr/>
      <dgm:t>
        <a:bodyPr/>
        <a:lstStyle/>
        <a:p>
          <a:endParaRPr lang="ru-RU"/>
        </a:p>
      </dgm:t>
    </dgm:pt>
    <dgm:pt modelId="{83FBACF4-4900-4A02-99A6-F36D269D05DF}" type="pres">
      <dgm:prSet presAssocID="{52E1C296-606C-4D35-AA30-4D186324F9B5}" presName="img" presStyleLbl="fgImgPlace1" presStyleIdx="3" presStyleCnt="4"/>
      <dgm:spPr/>
      <dgm:t>
        <a:bodyPr/>
        <a:lstStyle/>
        <a:p>
          <a:endParaRPr lang="ru-RU"/>
        </a:p>
      </dgm:t>
    </dgm:pt>
    <dgm:pt modelId="{E87CA369-5323-452C-A30B-4BA625D212F7}" type="pres">
      <dgm:prSet presAssocID="{52E1C296-606C-4D35-AA30-4D186324F9B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51A571-33B5-4894-BABA-C9B76CB50E7A}" type="presOf" srcId="{81F2C59A-7EC3-49FE-859C-4B388C559101}" destId="{17EC75BF-B700-4201-BFDE-7C9F14F4F5B6}" srcOrd="0" destOrd="0" presId="urn:microsoft.com/office/officeart/2005/8/layout/vList4"/>
    <dgm:cxn modelId="{C6AE6DD2-5A8B-4628-BFFD-D2A2E91563A2}" type="presOf" srcId="{52E1C296-606C-4D35-AA30-4D186324F9B5}" destId="{CACA4AEF-085D-479B-AE99-247741388D89}" srcOrd="0" destOrd="0" presId="urn:microsoft.com/office/officeart/2005/8/layout/vList4"/>
    <dgm:cxn modelId="{80EEA3EB-6780-4E28-AEB9-FD5AB2A1F9B8}" srcId="{4FD93EF1-1874-427A-9F47-9ABAFDEC7446}" destId="{81F2C59A-7EC3-49FE-859C-4B388C559101}" srcOrd="2" destOrd="0" parTransId="{13DE17C6-1E11-40C3-9F57-FAAC24BEE174}" sibTransId="{CAABAB9C-1BD5-4D18-8C1C-C5BD18D62A15}"/>
    <dgm:cxn modelId="{3B0FF12D-BBAF-4436-A56A-88D5441FCEFD}" srcId="{4FD93EF1-1874-427A-9F47-9ABAFDEC7446}" destId="{93A89078-6831-40AA-B972-880F7122BB80}" srcOrd="0" destOrd="0" parTransId="{0E0F8F33-332A-47E8-B148-D3E14EC9C408}" sibTransId="{3C362044-FEB4-431D-8A72-4D132F3D2E03}"/>
    <dgm:cxn modelId="{70075C4E-ECF6-4DA5-B93C-67A55E4F00E7}" type="presOf" srcId="{93A89078-6831-40AA-B972-880F7122BB80}" destId="{B4CCC92E-FBE2-4438-AB46-C8B4E72D7D38}" srcOrd="0" destOrd="0" presId="urn:microsoft.com/office/officeart/2005/8/layout/vList4"/>
    <dgm:cxn modelId="{314EA4AE-1019-4008-A6C5-CBA6013F531A}" type="presOf" srcId="{5BDD385C-1C87-4F64-9DE8-C7383F4C3719}" destId="{77CD5EDF-1072-46A6-B680-65DFD1C47F82}" srcOrd="0" destOrd="0" presId="urn:microsoft.com/office/officeart/2005/8/layout/vList4"/>
    <dgm:cxn modelId="{C5D94130-3691-4304-9775-9B151217A153}" type="presOf" srcId="{81F2C59A-7EC3-49FE-859C-4B388C559101}" destId="{172E2365-3F1D-4177-A624-6A45230D30F6}" srcOrd="1" destOrd="0" presId="urn:microsoft.com/office/officeart/2005/8/layout/vList4"/>
    <dgm:cxn modelId="{2ABE1B84-F1D8-476E-9ABA-E02C0FB52CE2}" srcId="{4FD93EF1-1874-427A-9F47-9ABAFDEC7446}" destId="{52E1C296-606C-4D35-AA30-4D186324F9B5}" srcOrd="3" destOrd="0" parTransId="{4B86711C-BDE6-48AE-9A6D-E037395BE983}" sibTransId="{482987A4-1BE6-4F5F-9685-73F0E1F24691}"/>
    <dgm:cxn modelId="{F5E149F7-BAA6-417F-A472-EF41AA956CEE}" type="presOf" srcId="{93A89078-6831-40AA-B972-880F7122BB80}" destId="{CE97651D-ADC4-40A9-A9D2-46A228985844}" srcOrd="1" destOrd="0" presId="urn:microsoft.com/office/officeart/2005/8/layout/vList4"/>
    <dgm:cxn modelId="{33078F0B-F5F1-4296-A79E-4D574DD470B1}" type="presOf" srcId="{52E1C296-606C-4D35-AA30-4D186324F9B5}" destId="{E87CA369-5323-452C-A30B-4BA625D212F7}" srcOrd="1" destOrd="0" presId="urn:microsoft.com/office/officeart/2005/8/layout/vList4"/>
    <dgm:cxn modelId="{8A2091B8-A73B-4A1D-9C5D-DF8B66096115}" type="presOf" srcId="{5BDD385C-1C87-4F64-9DE8-C7383F4C3719}" destId="{D04F3051-CD49-423E-BAD4-34DB896C63BB}" srcOrd="1" destOrd="0" presId="urn:microsoft.com/office/officeart/2005/8/layout/vList4"/>
    <dgm:cxn modelId="{926DB711-0119-42B1-ACE7-9D2315744A85}" srcId="{4FD93EF1-1874-427A-9F47-9ABAFDEC7446}" destId="{5BDD385C-1C87-4F64-9DE8-C7383F4C3719}" srcOrd="1" destOrd="0" parTransId="{AF274974-87E9-4566-AEC3-FAE9A8D2DE77}" sibTransId="{471EFE22-5036-4A47-A67C-84C56C672FCC}"/>
    <dgm:cxn modelId="{676C11CF-959C-4972-B459-304CC29F2DB8}" type="presOf" srcId="{4FD93EF1-1874-427A-9F47-9ABAFDEC7446}" destId="{1429B5A7-3603-4123-872B-9095DA8D4FA2}" srcOrd="0" destOrd="0" presId="urn:microsoft.com/office/officeart/2005/8/layout/vList4"/>
    <dgm:cxn modelId="{40524ED6-F9BA-4C0A-A3CD-DCF8D3A51D22}" type="presParOf" srcId="{1429B5A7-3603-4123-872B-9095DA8D4FA2}" destId="{05C1B75D-C4D7-43AF-A90F-5E46CCC11BD3}" srcOrd="0" destOrd="0" presId="urn:microsoft.com/office/officeart/2005/8/layout/vList4"/>
    <dgm:cxn modelId="{641E5C64-AD2B-4CE4-A2B8-92DFCA1B6400}" type="presParOf" srcId="{05C1B75D-C4D7-43AF-A90F-5E46CCC11BD3}" destId="{B4CCC92E-FBE2-4438-AB46-C8B4E72D7D38}" srcOrd="0" destOrd="0" presId="urn:microsoft.com/office/officeart/2005/8/layout/vList4"/>
    <dgm:cxn modelId="{0710EB4D-2293-4DA4-9DAB-6B0A7F3AF631}" type="presParOf" srcId="{05C1B75D-C4D7-43AF-A90F-5E46CCC11BD3}" destId="{DA2EACAD-3DB7-44D5-A1BC-762ADBFD0C68}" srcOrd="1" destOrd="0" presId="urn:microsoft.com/office/officeart/2005/8/layout/vList4"/>
    <dgm:cxn modelId="{87780EFB-4E91-40B9-972C-67255431E08A}" type="presParOf" srcId="{05C1B75D-C4D7-43AF-A90F-5E46CCC11BD3}" destId="{CE97651D-ADC4-40A9-A9D2-46A228985844}" srcOrd="2" destOrd="0" presId="urn:microsoft.com/office/officeart/2005/8/layout/vList4"/>
    <dgm:cxn modelId="{B054624E-5D78-4CE4-9B53-43BB951C460D}" type="presParOf" srcId="{1429B5A7-3603-4123-872B-9095DA8D4FA2}" destId="{26628FC4-2A2B-4059-8063-77B5CCEE0333}" srcOrd="1" destOrd="0" presId="urn:microsoft.com/office/officeart/2005/8/layout/vList4"/>
    <dgm:cxn modelId="{88970AA6-D787-4239-962E-57681520E124}" type="presParOf" srcId="{1429B5A7-3603-4123-872B-9095DA8D4FA2}" destId="{8F666036-E8E5-4C3A-9BF5-94AF4A8E96FA}" srcOrd="2" destOrd="0" presId="urn:microsoft.com/office/officeart/2005/8/layout/vList4"/>
    <dgm:cxn modelId="{C25B35F1-6AE5-49FB-BB8D-3CE6B5CD95B1}" type="presParOf" srcId="{8F666036-E8E5-4C3A-9BF5-94AF4A8E96FA}" destId="{77CD5EDF-1072-46A6-B680-65DFD1C47F82}" srcOrd="0" destOrd="0" presId="urn:microsoft.com/office/officeart/2005/8/layout/vList4"/>
    <dgm:cxn modelId="{2482F811-5037-4D4A-A81E-F893034692CC}" type="presParOf" srcId="{8F666036-E8E5-4C3A-9BF5-94AF4A8E96FA}" destId="{8D78240A-3FDE-42D7-9AC2-815AE9607D22}" srcOrd="1" destOrd="0" presId="urn:microsoft.com/office/officeart/2005/8/layout/vList4"/>
    <dgm:cxn modelId="{A3E1C6CF-1046-44FF-84DC-48C9FED7DCF8}" type="presParOf" srcId="{8F666036-E8E5-4C3A-9BF5-94AF4A8E96FA}" destId="{D04F3051-CD49-423E-BAD4-34DB896C63BB}" srcOrd="2" destOrd="0" presId="urn:microsoft.com/office/officeart/2005/8/layout/vList4"/>
    <dgm:cxn modelId="{A2FD9D7A-79D4-426B-8AB4-10D5E7B30692}" type="presParOf" srcId="{1429B5A7-3603-4123-872B-9095DA8D4FA2}" destId="{1147B1D8-1093-451F-806C-8D6397C954C1}" srcOrd="3" destOrd="0" presId="urn:microsoft.com/office/officeart/2005/8/layout/vList4"/>
    <dgm:cxn modelId="{BAB7790F-42AA-46E8-9AAA-5B08C3C62349}" type="presParOf" srcId="{1429B5A7-3603-4123-872B-9095DA8D4FA2}" destId="{C55DA01D-B18D-4D13-A634-B2165A8FAA7C}" srcOrd="4" destOrd="0" presId="urn:microsoft.com/office/officeart/2005/8/layout/vList4"/>
    <dgm:cxn modelId="{893D326F-AD56-4169-A24A-375FBE318806}" type="presParOf" srcId="{C55DA01D-B18D-4D13-A634-B2165A8FAA7C}" destId="{17EC75BF-B700-4201-BFDE-7C9F14F4F5B6}" srcOrd="0" destOrd="0" presId="urn:microsoft.com/office/officeart/2005/8/layout/vList4"/>
    <dgm:cxn modelId="{ACDD6743-0944-49BD-B112-6210F90FFC12}" type="presParOf" srcId="{C55DA01D-B18D-4D13-A634-B2165A8FAA7C}" destId="{0AC1882B-F452-480B-9FD7-053722EF74BE}" srcOrd="1" destOrd="0" presId="urn:microsoft.com/office/officeart/2005/8/layout/vList4"/>
    <dgm:cxn modelId="{1058DBA4-330F-487F-9B3C-1624C45C79BB}" type="presParOf" srcId="{C55DA01D-B18D-4D13-A634-B2165A8FAA7C}" destId="{172E2365-3F1D-4177-A624-6A45230D30F6}" srcOrd="2" destOrd="0" presId="urn:microsoft.com/office/officeart/2005/8/layout/vList4"/>
    <dgm:cxn modelId="{FA2C706B-C2C6-4B58-9D77-2F5D058CA070}" type="presParOf" srcId="{1429B5A7-3603-4123-872B-9095DA8D4FA2}" destId="{21988844-4C03-4FFB-9F95-572BBF9EF700}" srcOrd="5" destOrd="0" presId="urn:microsoft.com/office/officeart/2005/8/layout/vList4"/>
    <dgm:cxn modelId="{9AA2498D-1972-4661-B7F0-D6D082697C07}" type="presParOf" srcId="{1429B5A7-3603-4123-872B-9095DA8D4FA2}" destId="{73136036-9CD8-4D77-9643-374250FCA258}" srcOrd="6" destOrd="0" presId="urn:microsoft.com/office/officeart/2005/8/layout/vList4"/>
    <dgm:cxn modelId="{8ABAA0D0-23CD-421D-A503-80E6E8AD3EA7}" type="presParOf" srcId="{73136036-9CD8-4D77-9643-374250FCA258}" destId="{CACA4AEF-085D-479B-AE99-247741388D89}" srcOrd="0" destOrd="0" presId="urn:microsoft.com/office/officeart/2005/8/layout/vList4"/>
    <dgm:cxn modelId="{453BEC6D-C6B1-4B83-8769-F99A093E0A1C}" type="presParOf" srcId="{73136036-9CD8-4D77-9643-374250FCA258}" destId="{83FBACF4-4900-4A02-99A6-F36D269D05DF}" srcOrd="1" destOrd="0" presId="urn:microsoft.com/office/officeart/2005/8/layout/vList4"/>
    <dgm:cxn modelId="{CB86611F-D779-4A56-864F-CFC853B2B0D3}" type="presParOf" srcId="{73136036-9CD8-4D77-9643-374250FCA258}" destId="{E87CA369-5323-452C-A30B-4BA625D212F7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7711E8-EEBF-4642-9805-B918F438FD5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A9DC0CE-FD93-414D-AA27-59312E728926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smtClean="0">
              <a:latin typeface="Times New Roman" panose="02020603050405020304" pitchFamily="18" charset="0"/>
              <a:cs typeface="Times New Roman" panose="02020603050405020304" pitchFamily="18" charset="0"/>
            </a:rPr>
            <a:t>51</a:t>
          </a:r>
          <a:r>
            <a:rPr lang="ru-RU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>
            <a:spcAft>
              <a:spcPts val="0"/>
            </a:spcAft>
          </a:pPr>
          <a:r>
            <a:rPr lang="ru-RU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КНМ </a:t>
          </a:r>
        </a:p>
        <a:p>
          <a:pPr algn="ctr">
            <a:spcAft>
              <a:spcPts val="0"/>
            </a:spcAft>
          </a:pPr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 взаимодействия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117FF3-BB0D-4B7F-A627-C1DC1D98FBE4}" type="parTrans" cxnId="{33883A83-F6D4-4023-A4BB-63FD0F1E79A3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C99BD0-A87D-4A80-8FDD-55AA48E0BA7A}" type="sibTrans" cxnId="{33883A83-F6D4-4023-A4BB-63FD0F1E79A3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FED54-A959-4B2A-A1BC-9EC9138FC977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</a:p>
        <a:p>
          <a:pPr algn="ctr">
            <a:spcAft>
              <a:spcPts val="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1695A-DBB3-44B4-9123-3102EB0D42D7}" type="parTrans" cxnId="{C318D922-743F-4303-B06F-3D873DE1E3DD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40BD0A-9FA0-4912-9BD5-D22C1EED8356}" type="sibTrans" cxnId="{C318D922-743F-4303-B06F-3D873DE1E3DD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378FC-6172-4086-ADE7-2B7F70C1B9D3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smtClean="0">
              <a:latin typeface="Times New Roman" panose="02020603050405020304" pitchFamily="18" charset="0"/>
              <a:cs typeface="Times New Roman" panose="02020603050405020304" pitchFamily="18" charset="0"/>
            </a:rPr>
            <a:t>18</a:t>
          </a:r>
        </a:p>
        <a:p>
          <a:pPr algn="ctr">
            <a:spcAft>
              <a:spcPts val="0"/>
            </a:spcAft>
          </a:pPr>
          <a:r>
            <a:rPr lang="ru-RU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консультирований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CCB50-AE8F-49C2-9393-B0E6E2C5C5D4}" type="parTrans" cxnId="{DB2B02E5-86BE-43E8-8681-6B5AE586B5E1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4A65E-EF95-459B-9C2F-C02A5A8F7232}" type="sibTrans" cxnId="{DB2B02E5-86BE-43E8-8681-6B5AE586B5E1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F776B-CEDA-4C3F-9F23-938251B20D94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smtClean="0">
              <a:latin typeface="Times New Roman" panose="02020603050405020304" pitchFamily="18" charset="0"/>
              <a:cs typeface="Times New Roman" panose="02020603050405020304" pitchFamily="18" charset="0"/>
            </a:rPr>
            <a:t>83</a:t>
          </a:r>
        </a:p>
        <a:p>
          <a:pPr algn="ctr">
            <a:spcAft>
              <a:spcPts val="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0288F-F9BF-4791-9093-B76F190E7EC3}" type="parTrans" cxnId="{2C8BF26C-C480-453E-95EF-B09F1CF1662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AB31-AD0D-45C5-9C6A-5334622F6086}" type="sibTrans" cxnId="{2C8BF26C-C480-453E-95EF-B09F1CF1662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427AE8-CB4F-47C7-AC9A-6CDA149614B1}" type="pres">
      <dgm:prSet presAssocID="{9C7711E8-EEBF-4642-9805-B918F438FD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BB61FD2-3716-4C12-9B36-D799F91640C6}" type="pres">
      <dgm:prSet presAssocID="{CA9DC0CE-FD93-414D-AA27-59312E728926}" presName="composite" presStyleCnt="0"/>
      <dgm:spPr/>
      <dgm:t>
        <a:bodyPr/>
        <a:lstStyle/>
        <a:p>
          <a:endParaRPr lang="ru-RU"/>
        </a:p>
      </dgm:t>
    </dgm:pt>
    <dgm:pt modelId="{0D276767-FCE5-4379-8A04-D818B58AF2EB}" type="pres">
      <dgm:prSet presAssocID="{CA9DC0CE-FD93-414D-AA27-59312E728926}" presName="LShape" presStyleLbl="alignNode1" presStyleIdx="0" presStyleCnt="7"/>
      <dgm:spPr/>
      <dgm:t>
        <a:bodyPr/>
        <a:lstStyle/>
        <a:p>
          <a:endParaRPr lang="ru-RU"/>
        </a:p>
      </dgm:t>
    </dgm:pt>
    <dgm:pt modelId="{61C844E9-EFD3-4879-B7DB-91158B836BAB}" type="pres">
      <dgm:prSet presAssocID="{CA9DC0CE-FD93-414D-AA27-59312E728926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C5D2B5-3A72-4479-9606-993545BD700C}" type="pres">
      <dgm:prSet presAssocID="{CA9DC0CE-FD93-414D-AA27-59312E728926}" presName="Triangle" presStyleLbl="alignNode1" presStyleIdx="1" presStyleCnt="7"/>
      <dgm:spPr/>
      <dgm:t>
        <a:bodyPr/>
        <a:lstStyle/>
        <a:p>
          <a:endParaRPr lang="ru-RU"/>
        </a:p>
      </dgm:t>
    </dgm:pt>
    <dgm:pt modelId="{A03EA0BF-1158-48F5-A250-3E380F80CDFC}" type="pres">
      <dgm:prSet presAssocID="{8FC99BD0-A87D-4A80-8FDD-55AA48E0BA7A}" presName="sibTrans" presStyleCnt="0"/>
      <dgm:spPr/>
      <dgm:t>
        <a:bodyPr/>
        <a:lstStyle/>
        <a:p>
          <a:endParaRPr lang="ru-RU"/>
        </a:p>
      </dgm:t>
    </dgm:pt>
    <dgm:pt modelId="{E98B69E0-CF5C-4112-B761-D823F38CA14A}" type="pres">
      <dgm:prSet presAssocID="{8FC99BD0-A87D-4A80-8FDD-55AA48E0BA7A}" presName="space" presStyleCnt="0"/>
      <dgm:spPr/>
      <dgm:t>
        <a:bodyPr/>
        <a:lstStyle/>
        <a:p>
          <a:endParaRPr lang="ru-RU"/>
        </a:p>
      </dgm:t>
    </dgm:pt>
    <dgm:pt modelId="{13BAC157-9232-41B4-AD89-7CC9FFCADE74}" type="pres">
      <dgm:prSet presAssocID="{530F776B-CEDA-4C3F-9F23-938251B20D94}" presName="composite" presStyleCnt="0"/>
      <dgm:spPr/>
      <dgm:t>
        <a:bodyPr/>
        <a:lstStyle/>
        <a:p>
          <a:endParaRPr lang="ru-RU"/>
        </a:p>
      </dgm:t>
    </dgm:pt>
    <dgm:pt modelId="{0E62A2EC-FF08-4C45-A27A-8CACC80D9ECD}" type="pres">
      <dgm:prSet presAssocID="{530F776B-CEDA-4C3F-9F23-938251B20D94}" presName="LShape" presStyleLbl="alignNode1" presStyleIdx="2" presStyleCnt="7"/>
      <dgm:spPr/>
      <dgm:t>
        <a:bodyPr/>
        <a:lstStyle/>
        <a:p>
          <a:endParaRPr lang="ru-RU"/>
        </a:p>
      </dgm:t>
    </dgm:pt>
    <dgm:pt modelId="{713F51B2-2A65-4D3C-9B00-C23617C51B40}" type="pres">
      <dgm:prSet presAssocID="{530F776B-CEDA-4C3F-9F23-938251B20D9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FFF00-8FF8-4B5C-851E-75013320D0CE}" type="pres">
      <dgm:prSet presAssocID="{530F776B-CEDA-4C3F-9F23-938251B20D94}" presName="Triangle" presStyleLbl="alignNode1" presStyleIdx="3" presStyleCnt="7"/>
      <dgm:spPr/>
      <dgm:t>
        <a:bodyPr/>
        <a:lstStyle/>
        <a:p>
          <a:endParaRPr lang="ru-RU"/>
        </a:p>
      </dgm:t>
    </dgm:pt>
    <dgm:pt modelId="{1254880C-FB8F-4DA3-80E0-B3E8E83B9A23}" type="pres">
      <dgm:prSet presAssocID="{5A42AB31-AD0D-45C5-9C6A-5334622F6086}" presName="sibTrans" presStyleCnt="0"/>
      <dgm:spPr/>
      <dgm:t>
        <a:bodyPr/>
        <a:lstStyle/>
        <a:p>
          <a:endParaRPr lang="ru-RU"/>
        </a:p>
      </dgm:t>
    </dgm:pt>
    <dgm:pt modelId="{B8B57C83-5DF5-4C40-83F8-11DE858FBC9B}" type="pres">
      <dgm:prSet presAssocID="{5A42AB31-AD0D-45C5-9C6A-5334622F6086}" presName="space" presStyleCnt="0"/>
      <dgm:spPr/>
      <dgm:t>
        <a:bodyPr/>
        <a:lstStyle/>
        <a:p>
          <a:endParaRPr lang="ru-RU"/>
        </a:p>
      </dgm:t>
    </dgm:pt>
    <dgm:pt modelId="{CCA2672D-8456-4676-B2C5-D44665C647E3}" type="pres">
      <dgm:prSet presAssocID="{662FED54-A959-4B2A-A1BC-9EC9138FC977}" presName="composite" presStyleCnt="0"/>
      <dgm:spPr/>
      <dgm:t>
        <a:bodyPr/>
        <a:lstStyle/>
        <a:p>
          <a:endParaRPr lang="ru-RU"/>
        </a:p>
      </dgm:t>
    </dgm:pt>
    <dgm:pt modelId="{FA9BDA8E-4DC1-4A95-B63E-6C5C57938EA8}" type="pres">
      <dgm:prSet presAssocID="{662FED54-A959-4B2A-A1BC-9EC9138FC977}" presName="LShape" presStyleLbl="alignNode1" presStyleIdx="4" presStyleCnt="7"/>
      <dgm:spPr/>
      <dgm:t>
        <a:bodyPr/>
        <a:lstStyle/>
        <a:p>
          <a:endParaRPr lang="ru-RU"/>
        </a:p>
      </dgm:t>
    </dgm:pt>
    <dgm:pt modelId="{24335F8C-EC2C-4901-9B63-450385848A63}" type="pres">
      <dgm:prSet presAssocID="{662FED54-A959-4B2A-A1BC-9EC9138FC97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F02A7-F698-4739-8BE4-0955939CA1E1}" type="pres">
      <dgm:prSet presAssocID="{662FED54-A959-4B2A-A1BC-9EC9138FC977}" presName="Triangle" presStyleLbl="alignNode1" presStyleIdx="5" presStyleCnt="7"/>
      <dgm:spPr/>
      <dgm:t>
        <a:bodyPr/>
        <a:lstStyle/>
        <a:p>
          <a:endParaRPr lang="ru-RU"/>
        </a:p>
      </dgm:t>
    </dgm:pt>
    <dgm:pt modelId="{8B486A70-A3BD-4210-9E69-AE3274F78D1E}" type="pres">
      <dgm:prSet presAssocID="{B240BD0A-9FA0-4912-9BD5-D22C1EED8356}" presName="sibTrans" presStyleCnt="0"/>
      <dgm:spPr/>
      <dgm:t>
        <a:bodyPr/>
        <a:lstStyle/>
        <a:p>
          <a:endParaRPr lang="ru-RU"/>
        </a:p>
      </dgm:t>
    </dgm:pt>
    <dgm:pt modelId="{36A8F80C-6C5F-4BA1-8041-02D42BEF3821}" type="pres">
      <dgm:prSet presAssocID="{B240BD0A-9FA0-4912-9BD5-D22C1EED8356}" presName="space" presStyleCnt="0"/>
      <dgm:spPr/>
      <dgm:t>
        <a:bodyPr/>
        <a:lstStyle/>
        <a:p>
          <a:endParaRPr lang="ru-RU"/>
        </a:p>
      </dgm:t>
    </dgm:pt>
    <dgm:pt modelId="{976689FA-0314-47A8-AA71-ABB27D65CE55}" type="pres">
      <dgm:prSet presAssocID="{8B6378FC-6172-4086-ADE7-2B7F70C1B9D3}" presName="composite" presStyleCnt="0"/>
      <dgm:spPr/>
      <dgm:t>
        <a:bodyPr/>
        <a:lstStyle/>
        <a:p>
          <a:endParaRPr lang="ru-RU"/>
        </a:p>
      </dgm:t>
    </dgm:pt>
    <dgm:pt modelId="{C9DC2751-E2A5-4968-819C-67CD98ECF409}" type="pres">
      <dgm:prSet presAssocID="{8B6378FC-6172-4086-ADE7-2B7F70C1B9D3}" presName="LShape" presStyleLbl="alignNode1" presStyleIdx="6" presStyleCnt="7"/>
      <dgm:spPr/>
      <dgm:t>
        <a:bodyPr/>
        <a:lstStyle/>
        <a:p>
          <a:endParaRPr lang="ru-RU"/>
        </a:p>
      </dgm:t>
    </dgm:pt>
    <dgm:pt modelId="{32A2E62F-2A1A-4903-AF3C-7DA7518559A4}" type="pres">
      <dgm:prSet presAssocID="{8B6378FC-6172-4086-ADE7-2B7F70C1B9D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BF26C-C480-453E-95EF-B09F1CF16627}" srcId="{9C7711E8-EEBF-4642-9805-B918F438FD53}" destId="{530F776B-CEDA-4C3F-9F23-938251B20D94}" srcOrd="1" destOrd="0" parTransId="{4D50288F-F9BF-4791-9093-B76F190E7EC3}" sibTransId="{5A42AB31-AD0D-45C5-9C6A-5334622F6086}"/>
    <dgm:cxn modelId="{69DA6BBB-AFEA-44CB-BD9D-B57B4B3CB3E4}" type="presOf" srcId="{530F776B-CEDA-4C3F-9F23-938251B20D94}" destId="{713F51B2-2A65-4D3C-9B00-C23617C51B40}" srcOrd="0" destOrd="0" presId="urn:microsoft.com/office/officeart/2009/3/layout/StepUpProcess"/>
    <dgm:cxn modelId="{C25AD77D-67A0-40F3-983C-33107B15BAE2}" type="presOf" srcId="{CA9DC0CE-FD93-414D-AA27-59312E728926}" destId="{61C844E9-EFD3-4879-B7DB-91158B836BAB}" srcOrd="0" destOrd="0" presId="urn:microsoft.com/office/officeart/2009/3/layout/StepUpProcess"/>
    <dgm:cxn modelId="{CC5F8924-C433-4FF1-BC16-C57C9E0E4AE1}" type="presOf" srcId="{8B6378FC-6172-4086-ADE7-2B7F70C1B9D3}" destId="{32A2E62F-2A1A-4903-AF3C-7DA7518559A4}" srcOrd="0" destOrd="0" presId="urn:microsoft.com/office/officeart/2009/3/layout/StepUpProcess"/>
    <dgm:cxn modelId="{DB2B02E5-86BE-43E8-8681-6B5AE586B5E1}" srcId="{9C7711E8-EEBF-4642-9805-B918F438FD53}" destId="{8B6378FC-6172-4086-ADE7-2B7F70C1B9D3}" srcOrd="3" destOrd="0" parTransId="{15ACCB50-AE8F-49C2-9393-B0E6E2C5C5D4}" sibTransId="{E514A65E-EF95-459B-9C2F-C02A5A8F7232}"/>
    <dgm:cxn modelId="{33883A83-F6D4-4023-A4BB-63FD0F1E79A3}" srcId="{9C7711E8-EEBF-4642-9805-B918F438FD53}" destId="{CA9DC0CE-FD93-414D-AA27-59312E728926}" srcOrd="0" destOrd="0" parTransId="{4B117FF3-BB0D-4B7F-A627-C1DC1D98FBE4}" sibTransId="{8FC99BD0-A87D-4A80-8FDD-55AA48E0BA7A}"/>
    <dgm:cxn modelId="{C318D922-743F-4303-B06F-3D873DE1E3DD}" srcId="{9C7711E8-EEBF-4642-9805-B918F438FD53}" destId="{662FED54-A959-4B2A-A1BC-9EC9138FC977}" srcOrd="2" destOrd="0" parTransId="{BC71695A-DBB3-44B4-9123-3102EB0D42D7}" sibTransId="{B240BD0A-9FA0-4912-9BD5-D22C1EED8356}"/>
    <dgm:cxn modelId="{D73A2F43-6A3D-42E0-BBE1-21CC434B8C50}" type="presOf" srcId="{9C7711E8-EEBF-4642-9805-B918F438FD53}" destId="{F0427AE8-CB4F-47C7-AC9A-6CDA149614B1}" srcOrd="0" destOrd="0" presId="urn:microsoft.com/office/officeart/2009/3/layout/StepUpProcess"/>
    <dgm:cxn modelId="{4F1BD7DE-5613-47CF-A0A8-2DD1EA93E7C0}" type="presOf" srcId="{662FED54-A959-4B2A-A1BC-9EC9138FC977}" destId="{24335F8C-EC2C-4901-9B63-450385848A63}" srcOrd="0" destOrd="0" presId="urn:microsoft.com/office/officeart/2009/3/layout/StepUpProcess"/>
    <dgm:cxn modelId="{F5538996-09B3-4054-B925-7532D9504F9E}" type="presParOf" srcId="{F0427AE8-CB4F-47C7-AC9A-6CDA149614B1}" destId="{9BB61FD2-3716-4C12-9B36-D799F91640C6}" srcOrd="0" destOrd="0" presId="urn:microsoft.com/office/officeart/2009/3/layout/StepUpProcess"/>
    <dgm:cxn modelId="{6D825445-1619-4E82-8AB3-37CE946287A2}" type="presParOf" srcId="{9BB61FD2-3716-4C12-9B36-D799F91640C6}" destId="{0D276767-FCE5-4379-8A04-D818B58AF2EB}" srcOrd="0" destOrd="0" presId="urn:microsoft.com/office/officeart/2009/3/layout/StepUpProcess"/>
    <dgm:cxn modelId="{C478A761-9DD1-4771-8C8A-622CEFADD949}" type="presParOf" srcId="{9BB61FD2-3716-4C12-9B36-D799F91640C6}" destId="{61C844E9-EFD3-4879-B7DB-91158B836BAB}" srcOrd="1" destOrd="0" presId="urn:microsoft.com/office/officeart/2009/3/layout/StepUpProcess"/>
    <dgm:cxn modelId="{BD27DB4A-786F-4D61-BEEE-9D32EF174665}" type="presParOf" srcId="{9BB61FD2-3716-4C12-9B36-D799F91640C6}" destId="{74C5D2B5-3A72-4479-9606-993545BD700C}" srcOrd="2" destOrd="0" presId="urn:microsoft.com/office/officeart/2009/3/layout/StepUpProcess"/>
    <dgm:cxn modelId="{E64985B5-1E6B-49CA-BB02-0EDD90C3005F}" type="presParOf" srcId="{F0427AE8-CB4F-47C7-AC9A-6CDA149614B1}" destId="{A03EA0BF-1158-48F5-A250-3E380F80CDFC}" srcOrd="1" destOrd="0" presId="urn:microsoft.com/office/officeart/2009/3/layout/StepUpProcess"/>
    <dgm:cxn modelId="{B6F2AF02-4E1B-49BC-8883-3D0FD1FE7696}" type="presParOf" srcId="{A03EA0BF-1158-48F5-A250-3E380F80CDFC}" destId="{E98B69E0-CF5C-4112-B761-D823F38CA14A}" srcOrd="0" destOrd="0" presId="urn:microsoft.com/office/officeart/2009/3/layout/StepUpProcess"/>
    <dgm:cxn modelId="{9B9B6E09-7B0A-414B-95B8-4F2416B719E1}" type="presParOf" srcId="{F0427AE8-CB4F-47C7-AC9A-6CDA149614B1}" destId="{13BAC157-9232-41B4-AD89-7CC9FFCADE74}" srcOrd="2" destOrd="0" presId="urn:microsoft.com/office/officeart/2009/3/layout/StepUpProcess"/>
    <dgm:cxn modelId="{FCCDAAAE-3CA1-4AFE-AF89-8E3D981F5236}" type="presParOf" srcId="{13BAC157-9232-41B4-AD89-7CC9FFCADE74}" destId="{0E62A2EC-FF08-4C45-A27A-8CACC80D9ECD}" srcOrd="0" destOrd="0" presId="urn:microsoft.com/office/officeart/2009/3/layout/StepUpProcess"/>
    <dgm:cxn modelId="{6259C0B4-CD8E-40F8-9ECF-0EF8883F74FB}" type="presParOf" srcId="{13BAC157-9232-41B4-AD89-7CC9FFCADE74}" destId="{713F51B2-2A65-4D3C-9B00-C23617C51B40}" srcOrd="1" destOrd="0" presId="urn:microsoft.com/office/officeart/2009/3/layout/StepUpProcess"/>
    <dgm:cxn modelId="{D7064AEA-09BC-4516-A809-55A35118EF1D}" type="presParOf" srcId="{13BAC157-9232-41B4-AD89-7CC9FFCADE74}" destId="{F0DFFF00-8FF8-4B5C-851E-75013320D0CE}" srcOrd="2" destOrd="0" presId="urn:microsoft.com/office/officeart/2009/3/layout/StepUpProcess"/>
    <dgm:cxn modelId="{7C399289-BE96-4A5B-8149-71E1D36A821C}" type="presParOf" srcId="{F0427AE8-CB4F-47C7-AC9A-6CDA149614B1}" destId="{1254880C-FB8F-4DA3-80E0-B3E8E83B9A23}" srcOrd="3" destOrd="0" presId="urn:microsoft.com/office/officeart/2009/3/layout/StepUpProcess"/>
    <dgm:cxn modelId="{26706088-2980-4E04-B84E-324DC5776ECA}" type="presParOf" srcId="{1254880C-FB8F-4DA3-80E0-B3E8E83B9A23}" destId="{B8B57C83-5DF5-4C40-83F8-11DE858FBC9B}" srcOrd="0" destOrd="0" presId="urn:microsoft.com/office/officeart/2009/3/layout/StepUpProcess"/>
    <dgm:cxn modelId="{EF047E07-BDDC-4EE8-9B6A-21B2C25FA455}" type="presParOf" srcId="{F0427AE8-CB4F-47C7-AC9A-6CDA149614B1}" destId="{CCA2672D-8456-4676-B2C5-D44665C647E3}" srcOrd="4" destOrd="0" presId="urn:microsoft.com/office/officeart/2009/3/layout/StepUpProcess"/>
    <dgm:cxn modelId="{AB522D67-25A5-4C81-ABA6-6077E9FB9E85}" type="presParOf" srcId="{CCA2672D-8456-4676-B2C5-D44665C647E3}" destId="{FA9BDA8E-4DC1-4A95-B63E-6C5C57938EA8}" srcOrd="0" destOrd="0" presId="urn:microsoft.com/office/officeart/2009/3/layout/StepUpProcess"/>
    <dgm:cxn modelId="{83358B27-A628-4F2F-A68A-FC07CCFB3A87}" type="presParOf" srcId="{CCA2672D-8456-4676-B2C5-D44665C647E3}" destId="{24335F8C-EC2C-4901-9B63-450385848A63}" srcOrd="1" destOrd="0" presId="urn:microsoft.com/office/officeart/2009/3/layout/StepUpProcess"/>
    <dgm:cxn modelId="{9F7D3F9F-7C19-4902-B870-9A25B7C51F5A}" type="presParOf" srcId="{CCA2672D-8456-4676-B2C5-D44665C647E3}" destId="{F77F02A7-F698-4739-8BE4-0955939CA1E1}" srcOrd="2" destOrd="0" presId="urn:microsoft.com/office/officeart/2009/3/layout/StepUpProcess"/>
    <dgm:cxn modelId="{A6EB972D-F1AB-4495-B202-93325E006B18}" type="presParOf" srcId="{F0427AE8-CB4F-47C7-AC9A-6CDA149614B1}" destId="{8B486A70-A3BD-4210-9E69-AE3274F78D1E}" srcOrd="5" destOrd="0" presId="urn:microsoft.com/office/officeart/2009/3/layout/StepUpProcess"/>
    <dgm:cxn modelId="{176C0A8E-E695-4042-B805-8756A299382E}" type="presParOf" srcId="{8B486A70-A3BD-4210-9E69-AE3274F78D1E}" destId="{36A8F80C-6C5F-4BA1-8041-02D42BEF3821}" srcOrd="0" destOrd="0" presId="urn:microsoft.com/office/officeart/2009/3/layout/StepUpProcess"/>
    <dgm:cxn modelId="{3218115D-5C16-4E00-8111-D1047828E5DD}" type="presParOf" srcId="{F0427AE8-CB4F-47C7-AC9A-6CDA149614B1}" destId="{976689FA-0314-47A8-AA71-ABB27D65CE55}" srcOrd="6" destOrd="0" presId="urn:microsoft.com/office/officeart/2009/3/layout/StepUpProcess"/>
    <dgm:cxn modelId="{D8AB5B4D-17C2-45DF-8E66-00CAA2408464}" type="presParOf" srcId="{976689FA-0314-47A8-AA71-ABB27D65CE55}" destId="{C9DC2751-E2A5-4968-819C-67CD98ECF409}" srcOrd="0" destOrd="0" presId="urn:microsoft.com/office/officeart/2009/3/layout/StepUpProcess"/>
    <dgm:cxn modelId="{4D2AB9AE-015E-4DF7-95ED-49D63B7B3D8D}" type="presParOf" srcId="{976689FA-0314-47A8-AA71-ABB27D65CE55}" destId="{32A2E62F-2A1A-4903-AF3C-7DA7518559A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5421EF-EFFB-4921-B38E-D3EA446C68F1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D1864EBA-0DB5-4432-9C50-00B8CF7D449A}">
      <dgm:prSet phldrT="[Текст]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невыполнение установленных требований по ликвидации и (или) консервации горных выработок, буровых скважин и иных сооружений, связанных с пользованием недр</a:t>
          </a:r>
        </a:p>
      </dgm:t>
    </dgm:pt>
    <dgm:pt modelId="{9DEA3BFE-358C-4CAD-9F21-E535D27F6678}" type="parTrans" cxnId="{73DBA68D-1BF9-4900-BA80-E81A0FCE47A5}">
      <dgm:prSet/>
      <dgm:spPr/>
      <dgm:t>
        <a:bodyPr/>
        <a:lstStyle/>
        <a:p>
          <a:endParaRPr lang="ru-RU"/>
        </a:p>
      </dgm:t>
    </dgm:pt>
    <dgm:pt modelId="{24A9F174-DB19-43EA-9986-F57F4BC955B7}" type="sibTrans" cxnId="{73DBA68D-1BF9-4900-BA80-E81A0FCE47A5}">
      <dgm:prSet/>
      <dgm:spPr/>
      <dgm:t>
        <a:bodyPr/>
        <a:lstStyle/>
        <a:p>
          <a:endParaRPr lang="ru-RU"/>
        </a:p>
      </dgm:t>
    </dgm:pt>
    <dgm:pt modelId="{53181557-4250-4131-B57A-33ECC23D079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нарушений условий пользования недрами, предусмотренными лицензией на пользование недрами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EB1351-F3D7-4C41-A39B-4FCF7E2366AE}" type="parTrans" cxnId="{D7A8B449-42DE-490D-8921-C47B79AFBF48}">
      <dgm:prSet/>
      <dgm:spPr/>
      <dgm:t>
        <a:bodyPr/>
        <a:lstStyle/>
        <a:p>
          <a:endParaRPr lang="ru-RU"/>
        </a:p>
      </dgm:t>
    </dgm:pt>
    <dgm:pt modelId="{2978355A-26D8-4E75-9E98-6D7FC76F95FF}" type="sibTrans" cxnId="{D7A8B449-42DE-490D-8921-C47B79AFBF48}">
      <dgm:prSet/>
      <dgm:spPr/>
      <dgm:t>
        <a:bodyPr/>
        <a:lstStyle/>
        <a:p>
          <a:endParaRPr lang="ru-RU"/>
        </a:p>
      </dgm:t>
    </dgm:pt>
    <dgm:pt modelId="{D678395B-3FCD-4583-BF46-B406E2438FE8}">
      <dgm:prSet/>
      <dgm:spPr>
        <a:gradFill flip="none" rotWithShape="0">
          <a:gsLst>
            <a:gs pos="0">
              <a:schemeClr val="tx2">
                <a:lumMod val="40000"/>
                <a:lumOff val="60000"/>
                <a:tint val="66000"/>
                <a:satMod val="160000"/>
              </a:schemeClr>
            </a:gs>
            <a:gs pos="50000">
              <a:schemeClr val="tx2">
                <a:lumMod val="40000"/>
                <a:lumOff val="60000"/>
                <a:tint val="44500"/>
                <a:satMod val="160000"/>
              </a:schemeClr>
            </a:gs>
            <a:gs pos="100000">
              <a:schemeClr val="tx2">
                <a:lumMod val="40000"/>
                <a:lumOff val="60000"/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самовольное (безлицензионное) пользование недрами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39D3B4-4A9F-4CBA-979B-6627A195282A}" type="parTrans" cxnId="{077084B3-93DB-4236-96EE-E4B86464F09E}">
      <dgm:prSet/>
      <dgm:spPr/>
      <dgm:t>
        <a:bodyPr/>
        <a:lstStyle/>
        <a:p>
          <a:endParaRPr lang="ru-RU"/>
        </a:p>
      </dgm:t>
    </dgm:pt>
    <dgm:pt modelId="{B670D820-06F5-4694-8E61-9254698BC2DF}" type="sibTrans" cxnId="{077084B3-93DB-4236-96EE-E4B86464F09E}">
      <dgm:prSet/>
      <dgm:spPr/>
      <dgm:t>
        <a:bodyPr/>
        <a:lstStyle/>
        <a:p>
          <a:endParaRPr lang="ru-RU"/>
        </a:p>
      </dgm:t>
    </dgm:pt>
    <dgm:pt modelId="{F2BC7A9F-4321-45FD-8518-E1201CF95F18}" type="pres">
      <dgm:prSet presAssocID="{635421EF-EFFB-4921-B38E-D3EA446C68F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2D4F5CB-CD6B-4ABD-A36A-5793CC80375E}" type="pres">
      <dgm:prSet presAssocID="{635421EF-EFFB-4921-B38E-D3EA446C68F1}" presName="Name1" presStyleCnt="0"/>
      <dgm:spPr/>
      <dgm:t>
        <a:bodyPr/>
        <a:lstStyle/>
        <a:p>
          <a:endParaRPr lang="ru-RU"/>
        </a:p>
      </dgm:t>
    </dgm:pt>
    <dgm:pt modelId="{C486A824-E6EE-4C27-A62C-DF9BBB0FB446}" type="pres">
      <dgm:prSet presAssocID="{635421EF-EFFB-4921-B38E-D3EA446C68F1}" presName="cycle" presStyleCnt="0"/>
      <dgm:spPr/>
      <dgm:t>
        <a:bodyPr/>
        <a:lstStyle/>
        <a:p>
          <a:endParaRPr lang="ru-RU"/>
        </a:p>
      </dgm:t>
    </dgm:pt>
    <dgm:pt modelId="{C6F51CC0-9A23-4579-AC12-5990709E3537}" type="pres">
      <dgm:prSet presAssocID="{635421EF-EFFB-4921-B38E-D3EA446C68F1}" presName="srcNode" presStyleLbl="node1" presStyleIdx="0" presStyleCnt="3"/>
      <dgm:spPr/>
      <dgm:t>
        <a:bodyPr/>
        <a:lstStyle/>
        <a:p>
          <a:endParaRPr lang="ru-RU"/>
        </a:p>
      </dgm:t>
    </dgm:pt>
    <dgm:pt modelId="{168436D0-F294-4AB5-8CFD-598D974D9348}" type="pres">
      <dgm:prSet presAssocID="{635421EF-EFFB-4921-B38E-D3EA446C68F1}" presName="conn" presStyleLbl="parChTrans1D2" presStyleIdx="0" presStyleCnt="1"/>
      <dgm:spPr/>
      <dgm:t>
        <a:bodyPr/>
        <a:lstStyle/>
        <a:p>
          <a:endParaRPr lang="ru-RU"/>
        </a:p>
      </dgm:t>
    </dgm:pt>
    <dgm:pt modelId="{6004566F-4250-41D8-8BC9-E3E584847941}" type="pres">
      <dgm:prSet presAssocID="{635421EF-EFFB-4921-B38E-D3EA446C68F1}" presName="extraNode" presStyleLbl="node1" presStyleIdx="0" presStyleCnt="3"/>
      <dgm:spPr/>
      <dgm:t>
        <a:bodyPr/>
        <a:lstStyle/>
        <a:p>
          <a:endParaRPr lang="ru-RU"/>
        </a:p>
      </dgm:t>
    </dgm:pt>
    <dgm:pt modelId="{A15EEA49-8FCB-4D3A-9B87-03B95337E3BB}" type="pres">
      <dgm:prSet presAssocID="{635421EF-EFFB-4921-B38E-D3EA446C68F1}" presName="dstNode" presStyleLbl="node1" presStyleIdx="0" presStyleCnt="3"/>
      <dgm:spPr/>
      <dgm:t>
        <a:bodyPr/>
        <a:lstStyle/>
        <a:p>
          <a:endParaRPr lang="ru-RU"/>
        </a:p>
      </dgm:t>
    </dgm:pt>
    <dgm:pt modelId="{158C54AC-31DB-4BB7-9A32-9F4F527BFC53}" type="pres">
      <dgm:prSet presAssocID="{D1864EBA-0DB5-4432-9C50-00B8CF7D449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E5376-051C-4046-9E9F-0B131A02AB3D}" type="pres">
      <dgm:prSet presAssocID="{D1864EBA-0DB5-4432-9C50-00B8CF7D449A}" presName="accent_1" presStyleCnt="0"/>
      <dgm:spPr/>
      <dgm:t>
        <a:bodyPr/>
        <a:lstStyle/>
        <a:p>
          <a:endParaRPr lang="ru-RU"/>
        </a:p>
      </dgm:t>
    </dgm:pt>
    <dgm:pt modelId="{BD605431-A0D8-46CD-BEE9-903023AED81B}" type="pres">
      <dgm:prSet presAssocID="{D1864EBA-0DB5-4432-9C50-00B8CF7D449A}" presName="accentRepeatNode" presStyleLbl="solidFgAcc1" presStyleIdx="0" presStyleCnt="3" custLinFactNeighborX="-8304" custLinFactNeighborY="459"/>
      <dgm:spPr>
        <a:solidFill>
          <a:schemeClr val="tx2">
            <a:lumMod val="20000"/>
            <a:lumOff val="80000"/>
          </a:schemeClr>
        </a:solidFill>
        <a:ln>
          <a:solidFill>
            <a:srgbClr val="456755"/>
          </a:solidFill>
        </a:ln>
      </dgm:spPr>
      <dgm:t>
        <a:bodyPr/>
        <a:lstStyle/>
        <a:p>
          <a:endParaRPr lang="ru-RU"/>
        </a:p>
      </dgm:t>
    </dgm:pt>
    <dgm:pt modelId="{34E22F37-1F0A-45B2-B531-EEBC67C69E57}" type="pres">
      <dgm:prSet presAssocID="{53181557-4250-4131-B57A-33ECC23D079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BF11A-1D57-4347-975F-C1019A474A44}" type="pres">
      <dgm:prSet presAssocID="{53181557-4250-4131-B57A-33ECC23D0792}" presName="accent_2" presStyleCnt="0"/>
      <dgm:spPr/>
      <dgm:t>
        <a:bodyPr/>
        <a:lstStyle/>
        <a:p>
          <a:endParaRPr lang="ru-RU"/>
        </a:p>
      </dgm:t>
    </dgm:pt>
    <dgm:pt modelId="{C8A9F53D-0C65-4B25-82B1-592205969016}" type="pres">
      <dgm:prSet presAssocID="{53181557-4250-4131-B57A-33ECC23D0792}" presName="accentRepeatNode" presStyleLbl="solidFgAcc1" presStyleIdx="1" presStyleCnt="3"/>
      <dgm:spPr>
        <a:solidFill>
          <a:schemeClr val="tx2">
            <a:lumMod val="20000"/>
            <a:lumOff val="80000"/>
          </a:schemeClr>
        </a:solidFill>
        <a:ln>
          <a:solidFill>
            <a:srgbClr val="456755"/>
          </a:solidFill>
        </a:ln>
      </dgm:spPr>
      <dgm:t>
        <a:bodyPr/>
        <a:lstStyle/>
        <a:p>
          <a:endParaRPr lang="ru-RU"/>
        </a:p>
      </dgm:t>
    </dgm:pt>
    <dgm:pt modelId="{2DC349AB-844A-4A69-A932-D2AD9170EDAB}" type="pres">
      <dgm:prSet presAssocID="{D678395B-3FCD-4583-BF46-B406E2438FE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2A516-76B0-4516-BA4C-1EFD273DDA8D}" type="pres">
      <dgm:prSet presAssocID="{D678395B-3FCD-4583-BF46-B406E2438FE8}" presName="accent_3" presStyleCnt="0"/>
      <dgm:spPr/>
      <dgm:t>
        <a:bodyPr/>
        <a:lstStyle/>
        <a:p>
          <a:endParaRPr lang="ru-RU"/>
        </a:p>
      </dgm:t>
    </dgm:pt>
    <dgm:pt modelId="{8217B062-68D9-4ED2-974A-38439E1A76EE}" type="pres">
      <dgm:prSet presAssocID="{D678395B-3FCD-4583-BF46-B406E2438FE8}" presName="accentRepeatNode" presStyleLbl="solidFgAcc1" presStyleIdx="2" presStyleCnt="3"/>
      <dgm:spPr>
        <a:solidFill>
          <a:schemeClr val="tx2">
            <a:lumMod val="20000"/>
            <a:lumOff val="80000"/>
          </a:schemeClr>
        </a:solidFill>
        <a:ln>
          <a:solidFill>
            <a:srgbClr val="456755"/>
          </a:solidFill>
        </a:ln>
      </dgm:spPr>
      <dgm:t>
        <a:bodyPr/>
        <a:lstStyle/>
        <a:p>
          <a:endParaRPr lang="ru-RU"/>
        </a:p>
      </dgm:t>
    </dgm:pt>
  </dgm:ptLst>
  <dgm:cxnLst>
    <dgm:cxn modelId="{E9187340-C3BD-4868-B1AF-76EEF10C6A09}" type="presOf" srcId="{D678395B-3FCD-4583-BF46-B406E2438FE8}" destId="{2DC349AB-844A-4A69-A932-D2AD9170EDAB}" srcOrd="0" destOrd="0" presId="urn:microsoft.com/office/officeart/2008/layout/VerticalCurvedList"/>
    <dgm:cxn modelId="{B9F0BB27-11B6-42DA-A399-409274EAC56E}" type="presOf" srcId="{D1864EBA-0DB5-4432-9C50-00B8CF7D449A}" destId="{158C54AC-31DB-4BB7-9A32-9F4F527BFC53}" srcOrd="0" destOrd="0" presId="urn:microsoft.com/office/officeart/2008/layout/VerticalCurvedList"/>
    <dgm:cxn modelId="{077084B3-93DB-4236-96EE-E4B86464F09E}" srcId="{635421EF-EFFB-4921-B38E-D3EA446C68F1}" destId="{D678395B-3FCD-4583-BF46-B406E2438FE8}" srcOrd="2" destOrd="0" parTransId="{6939D3B4-4A9F-4CBA-979B-6627A195282A}" sibTransId="{B670D820-06F5-4694-8E61-9254698BC2DF}"/>
    <dgm:cxn modelId="{73DBA68D-1BF9-4900-BA80-E81A0FCE47A5}" srcId="{635421EF-EFFB-4921-B38E-D3EA446C68F1}" destId="{D1864EBA-0DB5-4432-9C50-00B8CF7D449A}" srcOrd="0" destOrd="0" parTransId="{9DEA3BFE-358C-4CAD-9F21-E535D27F6678}" sibTransId="{24A9F174-DB19-43EA-9986-F57F4BC955B7}"/>
    <dgm:cxn modelId="{B30ED2B9-41CB-4E5F-BED5-D8888583D67C}" type="presOf" srcId="{24A9F174-DB19-43EA-9986-F57F4BC955B7}" destId="{168436D0-F294-4AB5-8CFD-598D974D9348}" srcOrd="0" destOrd="0" presId="urn:microsoft.com/office/officeart/2008/layout/VerticalCurvedList"/>
    <dgm:cxn modelId="{CA59B647-5BFA-44A1-A218-B371218E956C}" type="presOf" srcId="{53181557-4250-4131-B57A-33ECC23D0792}" destId="{34E22F37-1F0A-45B2-B531-EEBC67C69E57}" srcOrd="0" destOrd="0" presId="urn:microsoft.com/office/officeart/2008/layout/VerticalCurvedList"/>
    <dgm:cxn modelId="{C7A4A05A-A637-4664-B55B-DD4CFB535846}" type="presOf" srcId="{635421EF-EFFB-4921-B38E-D3EA446C68F1}" destId="{F2BC7A9F-4321-45FD-8518-E1201CF95F18}" srcOrd="0" destOrd="0" presId="urn:microsoft.com/office/officeart/2008/layout/VerticalCurvedList"/>
    <dgm:cxn modelId="{D7A8B449-42DE-490D-8921-C47B79AFBF48}" srcId="{635421EF-EFFB-4921-B38E-D3EA446C68F1}" destId="{53181557-4250-4131-B57A-33ECC23D0792}" srcOrd="1" destOrd="0" parTransId="{A7EB1351-F3D7-4C41-A39B-4FCF7E2366AE}" sibTransId="{2978355A-26D8-4E75-9E98-6D7FC76F95FF}"/>
    <dgm:cxn modelId="{8E7F9C79-BEC5-4217-9A4D-48DD604A904A}" type="presParOf" srcId="{F2BC7A9F-4321-45FD-8518-E1201CF95F18}" destId="{82D4F5CB-CD6B-4ABD-A36A-5793CC80375E}" srcOrd="0" destOrd="0" presId="urn:microsoft.com/office/officeart/2008/layout/VerticalCurvedList"/>
    <dgm:cxn modelId="{D9B8FD0D-C6BE-4D83-A65E-DB6A9A5767F9}" type="presParOf" srcId="{82D4F5CB-CD6B-4ABD-A36A-5793CC80375E}" destId="{C486A824-E6EE-4C27-A62C-DF9BBB0FB446}" srcOrd="0" destOrd="0" presId="urn:microsoft.com/office/officeart/2008/layout/VerticalCurvedList"/>
    <dgm:cxn modelId="{806F0F4C-4965-45CC-A607-B1CC6A354D79}" type="presParOf" srcId="{C486A824-E6EE-4C27-A62C-DF9BBB0FB446}" destId="{C6F51CC0-9A23-4579-AC12-5990709E3537}" srcOrd="0" destOrd="0" presId="urn:microsoft.com/office/officeart/2008/layout/VerticalCurvedList"/>
    <dgm:cxn modelId="{49CDF60F-646B-4CEE-8298-61BBBB2306C3}" type="presParOf" srcId="{C486A824-E6EE-4C27-A62C-DF9BBB0FB446}" destId="{168436D0-F294-4AB5-8CFD-598D974D9348}" srcOrd="1" destOrd="0" presId="urn:microsoft.com/office/officeart/2008/layout/VerticalCurvedList"/>
    <dgm:cxn modelId="{9220D5BB-1044-480C-B210-934808B0D8F7}" type="presParOf" srcId="{C486A824-E6EE-4C27-A62C-DF9BBB0FB446}" destId="{6004566F-4250-41D8-8BC9-E3E584847941}" srcOrd="2" destOrd="0" presId="urn:microsoft.com/office/officeart/2008/layout/VerticalCurvedList"/>
    <dgm:cxn modelId="{9BC6B1C5-5273-4F1D-838D-C49C5EE89F4C}" type="presParOf" srcId="{C486A824-E6EE-4C27-A62C-DF9BBB0FB446}" destId="{A15EEA49-8FCB-4D3A-9B87-03B95337E3BB}" srcOrd="3" destOrd="0" presId="urn:microsoft.com/office/officeart/2008/layout/VerticalCurvedList"/>
    <dgm:cxn modelId="{1739FB32-50DB-4AEA-A805-5742723C98E1}" type="presParOf" srcId="{82D4F5CB-CD6B-4ABD-A36A-5793CC80375E}" destId="{158C54AC-31DB-4BB7-9A32-9F4F527BFC53}" srcOrd="1" destOrd="0" presId="urn:microsoft.com/office/officeart/2008/layout/VerticalCurvedList"/>
    <dgm:cxn modelId="{A73D882E-8E0F-4E29-82E6-809F4CFDB4C3}" type="presParOf" srcId="{82D4F5CB-CD6B-4ABD-A36A-5793CC80375E}" destId="{E11E5376-051C-4046-9E9F-0B131A02AB3D}" srcOrd="2" destOrd="0" presId="urn:microsoft.com/office/officeart/2008/layout/VerticalCurvedList"/>
    <dgm:cxn modelId="{C3195777-A1FD-49F4-8628-C35DAB8E1988}" type="presParOf" srcId="{E11E5376-051C-4046-9E9F-0B131A02AB3D}" destId="{BD605431-A0D8-46CD-BEE9-903023AED81B}" srcOrd="0" destOrd="0" presId="urn:microsoft.com/office/officeart/2008/layout/VerticalCurvedList"/>
    <dgm:cxn modelId="{4CD5F976-3405-494A-9E54-A7D3054DE4F8}" type="presParOf" srcId="{82D4F5CB-CD6B-4ABD-A36A-5793CC80375E}" destId="{34E22F37-1F0A-45B2-B531-EEBC67C69E57}" srcOrd="3" destOrd="0" presId="urn:microsoft.com/office/officeart/2008/layout/VerticalCurvedList"/>
    <dgm:cxn modelId="{7131460C-A92D-49D6-8C50-CF21AAAD3818}" type="presParOf" srcId="{82D4F5CB-CD6B-4ABD-A36A-5793CC80375E}" destId="{838BF11A-1D57-4347-975F-C1019A474A44}" srcOrd="4" destOrd="0" presId="urn:microsoft.com/office/officeart/2008/layout/VerticalCurvedList"/>
    <dgm:cxn modelId="{37A8EF26-DC8B-4AA3-8258-29208505B2CF}" type="presParOf" srcId="{838BF11A-1D57-4347-975F-C1019A474A44}" destId="{C8A9F53D-0C65-4B25-82B1-592205969016}" srcOrd="0" destOrd="0" presId="urn:microsoft.com/office/officeart/2008/layout/VerticalCurvedList"/>
    <dgm:cxn modelId="{C8D1B357-2CB3-44E4-B731-F3A5D269E4E1}" type="presParOf" srcId="{82D4F5CB-CD6B-4ABD-A36A-5793CC80375E}" destId="{2DC349AB-844A-4A69-A932-D2AD9170EDAB}" srcOrd="5" destOrd="0" presId="urn:microsoft.com/office/officeart/2008/layout/VerticalCurvedList"/>
    <dgm:cxn modelId="{BF639F91-398D-4AD2-A3AE-C852368C32ED}" type="presParOf" srcId="{82D4F5CB-CD6B-4ABD-A36A-5793CC80375E}" destId="{6BF2A516-76B0-4516-BA4C-1EFD273DDA8D}" srcOrd="6" destOrd="0" presId="urn:microsoft.com/office/officeart/2008/layout/VerticalCurvedList"/>
    <dgm:cxn modelId="{457A1170-15FD-41C5-9FAD-8CABC6CF13F5}" type="presParOf" srcId="{6BF2A516-76B0-4516-BA4C-1EFD273DDA8D}" destId="{8217B062-68D9-4ED2-974A-38439E1A76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526FA-60D0-423C-B258-2109FEFCCE0C}">
      <dsp:nvSpPr>
        <dsp:cNvPr id="0" name=""/>
        <dsp:cNvSpPr/>
      </dsp:nvSpPr>
      <dsp:spPr>
        <a:xfrm>
          <a:off x="1710448" y="1382867"/>
          <a:ext cx="1577673" cy="1577673"/>
        </a:xfrm>
        <a:prstGeom prst="ellipse">
          <a:avLst/>
        </a:prstGeom>
        <a:solidFill>
          <a:srgbClr val="E88F18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Статья 19.5 КоАП РФ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941493" y="1613912"/>
        <a:ext cx="1115583" cy="1115583"/>
      </dsp:txXfrm>
    </dsp:sp>
    <dsp:sp modelId="{DE6D7869-51BF-43E4-B028-9EFA3355B4C6}">
      <dsp:nvSpPr>
        <dsp:cNvPr id="0" name=""/>
        <dsp:cNvSpPr/>
      </dsp:nvSpPr>
      <dsp:spPr>
        <a:xfrm rot="12900000">
          <a:off x="636577" y="1087535"/>
          <a:ext cx="1270857" cy="4496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7C89ED-8F3F-47F7-885B-E12025B2DBEB}">
      <dsp:nvSpPr>
        <dsp:cNvPr id="0" name=""/>
        <dsp:cNvSpPr/>
      </dsp:nvSpPr>
      <dsp:spPr>
        <a:xfrm>
          <a:off x="2098" y="348371"/>
          <a:ext cx="1498789" cy="119903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Часть 38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7216" y="383489"/>
        <a:ext cx="1428553" cy="1128795"/>
      </dsp:txXfrm>
    </dsp:sp>
    <dsp:sp modelId="{6F96C289-92B8-4E27-832F-61462AFB29CE}">
      <dsp:nvSpPr>
        <dsp:cNvPr id="0" name=""/>
        <dsp:cNvSpPr/>
      </dsp:nvSpPr>
      <dsp:spPr>
        <a:xfrm rot="19500000">
          <a:off x="3091135" y="1087535"/>
          <a:ext cx="1270857" cy="44963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95F57F-09B6-4F34-873D-A501BB874183}">
      <dsp:nvSpPr>
        <dsp:cNvPr id="0" name=""/>
        <dsp:cNvSpPr/>
      </dsp:nvSpPr>
      <dsp:spPr>
        <a:xfrm>
          <a:off x="3497681" y="348371"/>
          <a:ext cx="1498789" cy="119903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Часть 39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532799" y="383489"/>
        <a:ext cx="1428553" cy="11287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08F91-29A0-4A9A-B56B-CA0B1B19AFAF}">
      <dsp:nvSpPr>
        <dsp:cNvPr id="0" name=""/>
        <dsp:cNvSpPr/>
      </dsp:nvSpPr>
      <dsp:spPr>
        <a:xfrm>
          <a:off x="3379172" y="0"/>
          <a:ext cx="2771158" cy="27715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DF6E0-8722-4982-97BD-1FF193611C34}">
      <dsp:nvSpPr>
        <dsp:cNvPr id="0" name=""/>
        <dsp:cNvSpPr/>
      </dsp:nvSpPr>
      <dsp:spPr>
        <a:xfrm>
          <a:off x="3991690" y="1000624"/>
          <a:ext cx="1539879" cy="769755"/>
        </a:xfrm>
        <a:prstGeom prst="rect">
          <a:avLst/>
        </a:prstGeom>
        <a:solidFill>
          <a:srgbClr val="45675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FFFF"/>
              </a:solidFill>
            </a:rPr>
            <a:t>Проведено 9 проверок</a:t>
          </a:r>
          <a:endParaRPr lang="ru-RU" sz="2000" kern="1200" dirty="0">
            <a:solidFill>
              <a:srgbClr val="FFFFFF"/>
            </a:solidFill>
          </a:endParaRPr>
        </a:p>
      </dsp:txBody>
      <dsp:txXfrm>
        <a:off x="3991690" y="1000624"/>
        <a:ext cx="1539879" cy="769755"/>
      </dsp:txXfrm>
    </dsp:sp>
    <dsp:sp modelId="{4819DB10-5A11-466C-98C4-D5B49E6829E4}">
      <dsp:nvSpPr>
        <dsp:cNvPr id="0" name=""/>
        <dsp:cNvSpPr/>
      </dsp:nvSpPr>
      <dsp:spPr>
        <a:xfrm>
          <a:off x="2609493" y="1592478"/>
          <a:ext cx="2771158" cy="27715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-2938247"/>
            <a:satOff val="13004"/>
            <a:lumOff val="15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4ABB3-37D6-489C-92DD-EFD44CDA4DF3}">
      <dsp:nvSpPr>
        <dsp:cNvPr id="0" name=""/>
        <dsp:cNvSpPr/>
      </dsp:nvSpPr>
      <dsp:spPr>
        <a:xfrm>
          <a:off x="3225132" y="2602314"/>
          <a:ext cx="1539879" cy="769755"/>
        </a:xfrm>
        <a:prstGeom prst="rect">
          <a:avLst/>
        </a:prstGeom>
        <a:solidFill>
          <a:schemeClr val="accent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FFFF"/>
              </a:solidFill>
            </a:rPr>
            <a:t>Выявлено 7 нарушений</a:t>
          </a:r>
          <a:endParaRPr lang="ru-RU" sz="2000" kern="1200" dirty="0">
            <a:solidFill>
              <a:srgbClr val="FFFFFF"/>
            </a:solidFill>
          </a:endParaRPr>
        </a:p>
      </dsp:txBody>
      <dsp:txXfrm>
        <a:off x="3225132" y="2602314"/>
        <a:ext cx="1539879" cy="769755"/>
      </dsp:txXfrm>
    </dsp:sp>
    <dsp:sp modelId="{37F18FE0-A5C1-4D3B-BE1C-4E09EEB3D099}">
      <dsp:nvSpPr>
        <dsp:cNvPr id="0" name=""/>
        <dsp:cNvSpPr/>
      </dsp:nvSpPr>
      <dsp:spPr>
        <a:xfrm>
          <a:off x="3576406" y="3375524"/>
          <a:ext cx="2380854" cy="238180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hueOff val="-5876494"/>
            <a:satOff val="26007"/>
            <a:lumOff val="3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6ADF-545C-48B7-B355-7283A22932AD}">
      <dsp:nvSpPr>
        <dsp:cNvPr id="0" name=""/>
        <dsp:cNvSpPr/>
      </dsp:nvSpPr>
      <dsp:spPr>
        <a:xfrm>
          <a:off x="3995332" y="4206308"/>
          <a:ext cx="1539879" cy="769755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Вынесено 7 постановлений</a:t>
          </a:r>
          <a:endParaRPr lang="ru-RU" sz="1600" kern="1200" dirty="0"/>
        </a:p>
      </dsp:txBody>
      <dsp:txXfrm>
        <a:off x="3995332" y="4206308"/>
        <a:ext cx="1539879" cy="7697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030EA-A376-40E8-913F-56F294F3E245}">
      <dsp:nvSpPr>
        <dsp:cNvPr id="0" name=""/>
        <dsp:cNvSpPr/>
      </dsp:nvSpPr>
      <dsp:spPr>
        <a:xfrm>
          <a:off x="0" y="2648"/>
          <a:ext cx="8816906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D3592B-73DC-452E-B20E-32D08F17E30B}">
      <dsp:nvSpPr>
        <dsp:cNvPr id="0" name=""/>
        <dsp:cNvSpPr/>
      </dsp:nvSpPr>
      <dsp:spPr>
        <a:xfrm>
          <a:off x="0" y="2648"/>
          <a:ext cx="8816906" cy="180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статей 3.4 и 4.1.1 КоАП РФ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замене штрафа на предупреждение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48"/>
        <a:ext cx="8816906" cy="1806315"/>
      </dsp:txXfrm>
    </dsp:sp>
    <dsp:sp modelId="{2D455955-A99A-43EB-B497-ABF3FBCE12B5}">
      <dsp:nvSpPr>
        <dsp:cNvPr id="0" name=""/>
        <dsp:cNvSpPr/>
      </dsp:nvSpPr>
      <dsp:spPr>
        <a:xfrm>
          <a:off x="0" y="1808964"/>
          <a:ext cx="8816906" cy="0"/>
        </a:xfrm>
        <a:prstGeom prst="line">
          <a:avLst/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65000"/>
                <a:lumMod val="110000"/>
              </a:schemeClr>
            </a:gs>
            <a:gs pos="88000">
              <a:schemeClr val="accent3">
                <a:hueOff val="-716701"/>
                <a:satOff val="590"/>
                <a:lumOff val="-491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-716701"/>
              <a:satOff val="590"/>
              <a:lumOff val="-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0D8C14-A563-4AAD-8BE9-035042B92B1C}">
      <dsp:nvSpPr>
        <dsp:cNvPr id="0" name=""/>
        <dsp:cNvSpPr/>
      </dsp:nvSpPr>
      <dsp:spPr>
        <a:xfrm>
          <a:off x="0" y="1808964"/>
          <a:ext cx="8816906" cy="180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части 2 статьи 4.1.2 КоАП РФ 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снижении размера штрафа в 2 раза для МСП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08964"/>
        <a:ext cx="8816906" cy="1806315"/>
      </dsp:txXfrm>
    </dsp:sp>
    <dsp:sp modelId="{FC624AC0-7A67-4BAC-845C-C6D51D402A9F}">
      <dsp:nvSpPr>
        <dsp:cNvPr id="0" name=""/>
        <dsp:cNvSpPr/>
      </dsp:nvSpPr>
      <dsp:spPr>
        <a:xfrm>
          <a:off x="0" y="3615279"/>
          <a:ext cx="8816906" cy="0"/>
        </a:xfrm>
        <a:prstGeom prst="line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65000"/>
                <a:lumMod val="110000"/>
              </a:schemeClr>
            </a:gs>
            <a:gs pos="88000">
              <a:schemeClr val="accent3">
                <a:hueOff val="-1433403"/>
                <a:satOff val="1180"/>
                <a:lumOff val="-981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DA63CA-E19C-467F-811F-94AEFECC643B}">
      <dsp:nvSpPr>
        <dsp:cNvPr id="0" name=""/>
        <dsp:cNvSpPr/>
      </dsp:nvSpPr>
      <dsp:spPr>
        <a:xfrm>
          <a:off x="0" y="3615279"/>
          <a:ext cx="8816906" cy="180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части 1.3-3 статьи 32.2 КоАП РФ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возможности оплаты штрафа с 50 % скидкой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20 дней со дня вынесения постановления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615279"/>
        <a:ext cx="8816906" cy="18063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22079-F232-427A-8E13-347B8E53D512}">
      <dsp:nvSpPr>
        <dsp:cNvPr id="0" name=""/>
        <dsp:cNvSpPr/>
      </dsp:nvSpPr>
      <dsp:spPr>
        <a:xfrm>
          <a:off x="-3055559" y="-470473"/>
          <a:ext cx="3644860" cy="3644860"/>
        </a:xfrm>
        <a:prstGeom prst="blockArc">
          <a:avLst>
            <a:gd name="adj1" fmla="val 18900000"/>
            <a:gd name="adj2" fmla="val 2700000"/>
            <a:gd name="adj3" fmla="val 593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CCB5A-E24E-4296-BA48-F1098D7E89A6}">
      <dsp:nvSpPr>
        <dsp:cNvPr id="0" name=""/>
        <dsp:cNvSpPr/>
      </dsp:nvSpPr>
      <dsp:spPr>
        <a:xfrm>
          <a:off x="378911" y="270391"/>
          <a:ext cx="6621006" cy="5407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924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выданы мобильные устройства</a:t>
          </a:r>
          <a:endParaRPr lang="ru-RU" sz="1800" kern="1200" dirty="0"/>
        </a:p>
      </dsp:txBody>
      <dsp:txXfrm>
        <a:off x="378911" y="270391"/>
        <a:ext cx="6621006" cy="540782"/>
      </dsp:txXfrm>
    </dsp:sp>
    <dsp:sp modelId="{65C8C37E-6423-4D50-9C4C-6D79893FC65B}">
      <dsp:nvSpPr>
        <dsp:cNvPr id="0" name=""/>
        <dsp:cNvSpPr/>
      </dsp:nvSpPr>
      <dsp:spPr>
        <a:xfrm>
          <a:off x="40922" y="202793"/>
          <a:ext cx="675978" cy="675978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A34D7D-69E0-4DDE-900C-2AC22552A8D5}">
      <dsp:nvSpPr>
        <dsp:cNvPr id="0" name=""/>
        <dsp:cNvSpPr/>
      </dsp:nvSpPr>
      <dsp:spPr>
        <a:xfrm>
          <a:off x="575486" y="1081565"/>
          <a:ext cx="6424432" cy="540782"/>
        </a:xfrm>
        <a:prstGeom prst="rect">
          <a:avLst/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65000"/>
                <a:lumMod val="110000"/>
              </a:schemeClr>
            </a:gs>
            <a:gs pos="88000">
              <a:schemeClr val="accent3">
                <a:hueOff val="-716701"/>
                <a:satOff val="590"/>
                <a:lumOff val="-49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924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настроены и протестированы мобильные приложения</a:t>
          </a:r>
          <a:endParaRPr lang="ru-RU" sz="1800" kern="1200" dirty="0"/>
        </a:p>
      </dsp:txBody>
      <dsp:txXfrm>
        <a:off x="575486" y="1081565"/>
        <a:ext cx="6424432" cy="540782"/>
      </dsp:txXfrm>
    </dsp:sp>
    <dsp:sp modelId="{0E41D6BC-4AD0-46DA-8769-BD7A20107ACF}">
      <dsp:nvSpPr>
        <dsp:cNvPr id="0" name=""/>
        <dsp:cNvSpPr/>
      </dsp:nvSpPr>
      <dsp:spPr>
        <a:xfrm>
          <a:off x="237497" y="1013967"/>
          <a:ext cx="675978" cy="675978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2700" cap="rnd" cmpd="sng" algn="ctr">
          <a:solidFill>
            <a:schemeClr val="accent3">
              <a:hueOff val="-716701"/>
              <a:satOff val="590"/>
              <a:lumOff val="-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6DE9D93-261F-4E0D-B3A0-A49E61F6DD2F}">
      <dsp:nvSpPr>
        <dsp:cNvPr id="0" name=""/>
        <dsp:cNvSpPr/>
      </dsp:nvSpPr>
      <dsp:spPr>
        <a:xfrm>
          <a:off x="378911" y="1892739"/>
          <a:ext cx="6621006" cy="540782"/>
        </a:xfrm>
        <a:prstGeom prst="rect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65000"/>
                <a:lumMod val="110000"/>
              </a:schemeClr>
            </a:gs>
            <a:gs pos="88000">
              <a:schemeClr val="accent3">
                <a:hueOff val="-1433403"/>
                <a:satOff val="1180"/>
                <a:lumOff val="-98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924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проведено обучение сотрудников министерства</a:t>
          </a:r>
          <a:endParaRPr lang="ru-RU" sz="1800" kern="1200" dirty="0"/>
        </a:p>
      </dsp:txBody>
      <dsp:txXfrm>
        <a:off x="378911" y="1892739"/>
        <a:ext cx="6621006" cy="540782"/>
      </dsp:txXfrm>
    </dsp:sp>
    <dsp:sp modelId="{44C67095-C539-40DA-8578-BA6B509E9B2C}">
      <dsp:nvSpPr>
        <dsp:cNvPr id="0" name=""/>
        <dsp:cNvSpPr/>
      </dsp:nvSpPr>
      <dsp:spPr>
        <a:xfrm>
          <a:off x="40922" y="1825141"/>
          <a:ext cx="675978" cy="675978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F099D-90A9-448B-986A-D5389CB97B27}">
      <dsp:nvSpPr>
        <dsp:cNvPr id="0" name=""/>
        <dsp:cNvSpPr/>
      </dsp:nvSpPr>
      <dsp:spPr>
        <a:xfrm>
          <a:off x="179603" y="0"/>
          <a:ext cx="7260792" cy="810593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возможных нарушениях обязательных требований</a:t>
          </a:r>
          <a:endParaRPr lang="ru-RU" sz="2800" b="0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344" y="23741"/>
        <a:ext cx="6359828" cy="763111"/>
      </dsp:txXfrm>
    </dsp:sp>
    <dsp:sp modelId="{443B2B57-AC6B-4996-A90E-271F5866A75B}">
      <dsp:nvSpPr>
        <dsp:cNvPr id="0" name=""/>
        <dsp:cNvSpPr/>
      </dsp:nvSpPr>
      <dsp:spPr>
        <a:xfrm>
          <a:off x="259613" y="957974"/>
          <a:ext cx="7619999" cy="810593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Оценка достоверности поступивших сведений</a:t>
          </a:r>
          <a:endParaRPr lang="ru-RU" sz="2800" b="0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354" y="981715"/>
        <a:ext cx="6407456" cy="763111"/>
      </dsp:txXfrm>
    </dsp:sp>
    <dsp:sp modelId="{5ED5361E-70AC-4902-BE34-A862E7DEDD3E}">
      <dsp:nvSpPr>
        <dsp:cNvPr id="0" name=""/>
        <dsp:cNvSpPr/>
      </dsp:nvSpPr>
      <dsp:spPr>
        <a:xfrm>
          <a:off x="988771" y="1906423"/>
          <a:ext cx="7619999" cy="81059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нарушений обязательных требований</a:t>
          </a:r>
          <a:endParaRPr lang="ru-RU" sz="2800" b="0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2512" y="1930164"/>
        <a:ext cx="6416981" cy="763111"/>
      </dsp:txXfrm>
    </dsp:sp>
    <dsp:sp modelId="{32F8466E-91EC-468A-890D-23582A13A869}">
      <dsp:nvSpPr>
        <dsp:cNvPr id="0" name=""/>
        <dsp:cNvSpPr/>
      </dsp:nvSpPr>
      <dsp:spPr>
        <a:xfrm>
          <a:off x="1675104" y="2845227"/>
          <a:ext cx="7619999" cy="810593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dirty="0" smtClean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Принятие мер контролируемым лицом</a:t>
          </a:r>
          <a:endParaRPr lang="ru-RU" sz="2800" b="0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8845" y="2868968"/>
        <a:ext cx="6407456" cy="763111"/>
      </dsp:txXfrm>
    </dsp:sp>
    <dsp:sp modelId="{C3B0124A-E118-4917-9658-88BC8BD93845}">
      <dsp:nvSpPr>
        <dsp:cNvPr id="0" name=""/>
        <dsp:cNvSpPr/>
      </dsp:nvSpPr>
      <dsp:spPr>
        <a:xfrm>
          <a:off x="6893086" y="611314"/>
          <a:ext cx="526885" cy="52688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11635" y="611314"/>
        <a:ext cx="289787" cy="396481"/>
      </dsp:txXfrm>
    </dsp:sp>
    <dsp:sp modelId="{72BC6880-4112-4517-B0F2-D91ADF9D789F}">
      <dsp:nvSpPr>
        <dsp:cNvPr id="0" name=""/>
        <dsp:cNvSpPr/>
      </dsp:nvSpPr>
      <dsp:spPr>
        <a:xfrm>
          <a:off x="7369338" y="1616914"/>
          <a:ext cx="526885" cy="52688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7887" y="1616914"/>
        <a:ext cx="289787" cy="396481"/>
      </dsp:txXfrm>
    </dsp:sp>
    <dsp:sp modelId="{55D7C57C-17B3-49D8-897E-0C900DA3C489}">
      <dsp:nvSpPr>
        <dsp:cNvPr id="0" name=""/>
        <dsp:cNvSpPr/>
      </dsp:nvSpPr>
      <dsp:spPr>
        <a:xfrm>
          <a:off x="7979726" y="2470111"/>
          <a:ext cx="526885" cy="52688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cap="none" spc="0">
            <a:ln w="0"/>
            <a:solidFill>
              <a:schemeClr val="accent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8275" y="2470111"/>
        <a:ext cx="289787" cy="396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32F08-35BF-4DB4-9DA1-EB64069B03B6}">
      <dsp:nvSpPr>
        <dsp:cNvPr id="0" name=""/>
        <dsp:cNvSpPr/>
      </dsp:nvSpPr>
      <dsp:spPr>
        <a:xfrm>
          <a:off x="52218" y="10653"/>
          <a:ext cx="3413605" cy="3843400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D6BF4-3E42-479E-943D-F68C5F1576EC}">
      <dsp:nvSpPr>
        <dsp:cNvPr id="0" name=""/>
        <dsp:cNvSpPr/>
      </dsp:nvSpPr>
      <dsp:spPr>
        <a:xfrm>
          <a:off x="18765" y="3711038"/>
          <a:ext cx="3431424" cy="1432192"/>
        </a:xfrm>
        <a:prstGeom prst="rect">
          <a:avLst/>
        </a:prstGeom>
        <a:solidFill>
          <a:srgbClr val="E8F8EE"/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50" kern="1200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Запросы в ОГВ, ОМС,  правоохранительные органам, контролируемым и иным лицам</a:t>
          </a:r>
          <a:endParaRPr lang="ru-RU" sz="17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65" y="3711038"/>
        <a:ext cx="2416496" cy="1432192"/>
      </dsp:txXfrm>
    </dsp:sp>
    <dsp:sp modelId="{82738912-A3D7-4FC5-B72F-6B3D8D15C480}">
      <dsp:nvSpPr>
        <dsp:cNvPr id="0" name=""/>
        <dsp:cNvSpPr/>
      </dsp:nvSpPr>
      <dsp:spPr>
        <a:xfrm>
          <a:off x="2598161" y="4028143"/>
          <a:ext cx="1194761" cy="119476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235EB-C913-4239-832A-D3A3FF7E68DE}">
      <dsp:nvSpPr>
        <dsp:cNvPr id="0" name=""/>
        <dsp:cNvSpPr/>
      </dsp:nvSpPr>
      <dsp:spPr>
        <a:xfrm>
          <a:off x="4053780" y="1073647"/>
          <a:ext cx="3476347" cy="3375273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25FE7-50DF-49E6-81BE-2BB9A1C20156}">
      <dsp:nvSpPr>
        <dsp:cNvPr id="0" name=""/>
        <dsp:cNvSpPr/>
      </dsp:nvSpPr>
      <dsp:spPr>
        <a:xfrm>
          <a:off x="3949614" y="4032524"/>
          <a:ext cx="3655254" cy="1095719"/>
        </a:xfrm>
        <a:prstGeom prst="rect">
          <a:avLst/>
        </a:prstGeom>
        <a:solidFill>
          <a:srgbClr val="E8F8EE"/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информационными системами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9614" y="4032524"/>
        <a:ext cx="2574122" cy="1095719"/>
      </dsp:txXfrm>
    </dsp:sp>
    <dsp:sp modelId="{3513235E-A11D-4A1B-9829-CFF4B99788BB}">
      <dsp:nvSpPr>
        <dsp:cNvPr id="0" name=""/>
        <dsp:cNvSpPr/>
      </dsp:nvSpPr>
      <dsp:spPr>
        <a:xfrm>
          <a:off x="6699753" y="4168965"/>
          <a:ext cx="1194761" cy="119476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8AB29-EBE3-42D2-878E-53B215C8375F}">
      <dsp:nvSpPr>
        <dsp:cNvPr id="0" name=""/>
        <dsp:cNvSpPr/>
      </dsp:nvSpPr>
      <dsp:spPr>
        <a:xfrm>
          <a:off x="8119159" y="1248542"/>
          <a:ext cx="3413605" cy="2548184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D1789-3B9E-4ABE-A843-8AB5BBEC5444}">
      <dsp:nvSpPr>
        <dsp:cNvPr id="0" name=""/>
        <dsp:cNvSpPr/>
      </dsp:nvSpPr>
      <dsp:spPr>
        <a:xfrm>
          <a:off x="8119159" y="3667042"/>
          <a:ext cx="3413605" cy="1355086"/>
        </a:xfrm>
        <a:prstGeom prst="rect">
          <a:avLst/>
        </a:prstGeom>
        <a:solidFill>
          <a:srgbClr val="E8F8EE"/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Выездные обследования</a:t>
          </a:r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Наблюдения за соблюдением обязательных требований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19159" y="3667042"/>
        <a:ext cx="2403947" cy="1355086"/>
      </dsp:txXfrm>
    </dsp:sp>
    <dsp:sp modelId="{3302FC14-1FC7-46DA-97CC-3592791F41AA}">
      <dsp:nvSpPr>
        <dsp:cNvPr id="0" name=""/>
        <dsp:cNvSpPr/>
      </dsp:nvSpPr>
      <dsp:spPr>
        <a:xfrm>
          <a:off x="10619671" y="3970771"/>
          <a:ext cx="1194761" cy="119476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08B01-4165-4D23-863D-8C60D8ECA03F}">
      <dsp:nvSpPr>
        <dsp:cNvPr id="0" name=""/>
        <dsp:cNvSpPr/>
      </dsp:nvSpPr>
      <dsp:spPr>
        <a:xfrm>
          <a:off x="1368354" y="271203"/>
          <a:ext cx="2992265" cy="4730973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1B1D5-0FC2-4FFD-B2F5-7C1FE850A292}">
      <dsp:nvSpPr>
        <dsp:cNvPr id="0" name=""/>
        <dsp:cNvSpPr/>
      </dsp:nvSpPr>
      <dsp:spPr>
        <a:xfrm>
          <a:off x="1407284" y="1193856"/>
          <a:ext cx="2855993" cy="283858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Предостережений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 недопустимости нарушений обязательных требований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07284" y="1193856"/>
        <a:ext cx="2855993" cy="2838583"/>
      </dsp:txXfrm>
    </dsp:sp>
    <dsp:sp modelId="{86BFDBC7-E211-4848-A089-B0A7C9D56A71}">
      <dsp:nvSpPr>
        <dsp:cNvPr id="0" name=""/>
        <dsp:cNvSpPr/>
      </dsp:nvSpPr>
      <dsp:spPr>
        <a:xfrm>
          <a:off x="4054140" y="547345"/>
          <a:ext cx="1277362" cy="1277362"/>
        </a:xfrm>
        <a:prstGeom prst="ellipse">
          <a:avLst/>
        </a:prstGeom>
        <a:solidFill>
          <a:schemeClr val="dk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FF40F-929E-4F9D-B523-C093AEBC5FF8}">
      <dsp:nvSpPr>
        <dsp:cNvPr id="0" name=""/>
        <dsp:cNvSpPr/>
      </dsp:nvSpPr>
      <dsp:spPr>
        <a:xfrm>
          <a:off x="5339211" y="547345"/>
          <a:ext cx="4097675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и согласовать планы мероприятий по уменьшению выбросов в периоды НМУ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211" y="547345"/>
        <a:ext cx="4097675" cy="1277362"/>
      </dsp:txXfrm>
    </dsp:sp>
    <dsp:sp modelId="{D2715455-D085-436D-AEF2-25AFE14B9DBF}">
      <dsp:nvSpPr>
        <dsp:cNvPr id="0" name=""/>
        <dsp:cNvSpPr/>
      </dsp:nvSpPr>
      <dsp:spPr>
        <a:xfrm>
          <a:off x="4054140" y="2054633"/>
          <a:ext cx="1277362" cy="1277362"/>
        </a:xfrm>
        <a:prstGeom prst="ellipse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A6997-2D69-4121-AA56-2DCF0322CAFA}">
      <dsp:nvSpPr>
        <dsp:cNvPr id="0" name=""/>
        <dsp:cNvSpPr/>
      </dsp:nvSpPr>
      <dsp:spPr>
        <a:xfrm>
          <a:off x="5339211" y="2054633"/>
          <a:ext cx="4097675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и утвердить НДВ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211" y="2054633"/>
        <a:ext cx="4097675" cy="1277362"/>
      </dsp:txXfrm>
    </dsp:sp>
    <dsp:sp modelId="{018B3C37-199D-4DE7-9125-25323DE00FB2}">
      <dsp:nvSpPr>
        <dsp:cNvPr id="0" name=""/>
        <dsp:cNvSpPr/>
      </dsp:nvSpPr>
      <dsp:spPr>
        <a:xfrm>
          <a:off x="4054140" y="3561921"/>
          <a:ext cx="1277362" cy="1277362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42C38-3D39-43B8-8C31-0854580AB607}">
      <dsp:nvSpPr>
        <dsp:cNvPr id="0" name=""/>
        <dsp:cNvSpPr/>
      </dsp:nvSpPr>
      <dsp:spPr>
        <a:xfrm>
          <a:off x="5339211" y="3561921"/>
          <a:ext cx="4097675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Подать заявку на постановку объектов НВОС на государственный учет либо провести актуализацию учетных сведений об объекте НВОС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211" y="3561921"/>
        <a:ext cx="4097675" cy="12773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08B01-4165-4D23-863D-8C60D8ECA03F}">
      <dsp:nvSpPr>
        <dsp:cNvPr id="0" name=""/>
        <dsp:cNvSpPr/>
      </dsp:nvSpPr>
      <dsp:spPr>
        <a:xfrm>
          <a:off x="1695812" y="699450"/>
          <a:ext cx="3709083" cy="3180727"/>
        </a:xfrm>
        <a:prstGeom prst="roundRect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1B1D5-0FC2-4FFD-B2F5-7C1FE850A292}">
      <dsp:nvSpPr>
        <dsp:cNvPr id="0" name=""/>
        <dsp:cNvSpPr/>
      </dsp:nvSpPr>
      <dsp:spPr>
        <a:xfrm>
          <a:off x="2184496" y="829051"/>
          <a:ext cx="2855993" cy="283858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4496" y="829051"/>
        <a:ext cx="2855993" cy="2838583"/>
      </dsp:txXfrm>
    </dsp:sp>
    <dsp:sp modelId="{86BFDBC7-E211-4848-A089-B0A7C9D56A71}">
      <dsp:nvSpPr>
        <dsp:cNvPr id="0" name=""/>
        <dsp:cNvSpPr/>
      </dsp:nvSpPr>
      <dsp:spPr>
        <a:xfrm>
          <a:off x="4963277" y="213154"/>
          <a:ext cx="1277362" cy="1277362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FF40F-929E-4F9D-B523-C093AEBC5FF8}">
      <dsp:nvSpPr>
        <dsp:cNvPr id="0" name=""/>
        <dsp:cNvSpPr/>
      </dsp:nvSpPr>
      <dsp:spPr>
        <a:xfrm>
          <a:off x="6240640" y="213154"/>
          <a:ext cx="3298696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корректировку инвентаризации выбросов загрязняющих веществ в атмосферный воздух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640" y="213154"/>
        <a:ext cx="3298696" cy="1277362"/>
      </dsp:txXfrm>
    </dsp:sp>
    <dsp:sp modelId="{82703B79-9C18-4AF6-9EB9-2645C3D1ECC3}">
      <dsp:nvSpPr>
        <dsp:cNvPr id="0" name=""/>
        <dsp:cNvSpPr/>
      </dsp:nvSpPr>
      <dsp:spPr>
        <a:xfrm>
          <a:off x="4963277" y="1720442"/>
          <a:ext cx="1277362" cy="1277362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2C0DF-5ED8-4B53-970C-97736DB71CE3}">
      <dsp:nvSpPr>
        <dsp:cNvPr id="0" name=""/>
        <dsp:cNvSpPr/>
      </dsp:nvSpPr>
      <dsp:spPr>
        <a:xfrm>
          <a:off x="6240640" y="1720442"/>
          <a:ext cx="3298696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актуализацию сведений об объектах НВОС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640" y="1720442"/>
        <a:ext cx="3298696" cy="1277362"/>
      </dsp:txXfrm>
    </dsp:sp>
    <dsp:sp modelId="{3D829267-808A-416C-AD42-901ACDC4E7F8}">
      <dsp:nvSpPr>
        <dsp:cNvPr id="0" name=""/>
        <dsp:cNvSpPr/>
      </dsp:nvSpPr>
      <dsp:spPr>
        <a:xfrm>
          <a:off x="4963277" y="3227730"/>
          <a:ext cx="1277362" cy="1277362"/>
        </a:xfrm>
        <a:prstGeom prst="ellipse">
          <a:avLst/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87C15-C204-4F82-9D03-7F41ACE200EA}">
      <dsp:nvSpPr>
        <dsp:cNvPr id="0" name=""/>
        <dsp:cNvSpPr/>
      </dsp:nvSpPr>
      <dsp:spPr>
        <a:xfrm>
          <a:off x="6240640" y="3227730"/>
          <a:ext cx="3298696" cy="12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27940" rIns="5588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корректировку программы ПЭК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640" y="3227730"/>
        <a:ext cx="3298696" cy="12773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2E623-710C-46A6-99D7-4B9EB8E3A109}">
      <dsp:nvSpPr>
        <dsp:cNvPr id="0" name=""/>
        <dsp:cNvSpPr/>
      </dsp:nvSpPr>
      <dsp:spPr>
        <a:xfrm>
          <a:off x="-5202642" y="-796886"/>
          <a:ext cx="6195440" cy="6195440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A8D14-2D5A-4310-96E2-E19440E35851}">
      <dsp:nvSpPr>
        <dsp:cNvPr id="0" name=""/>
        <dsp:cNvSpPr/>
      </dsp:nvSpPr>
      <dsp:spPr>
        <a:xfrm>
          <a:off x="519812" y="353776"/>
          <a:ext cx="5259592" cy="7079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191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Направлено 10 материалов в прокуратуру</a:t>
          </a:r>
          <a:endParaRPr lang="ru-RU" sz="1900" kern="1200" dirty="0"/>
        </a:p>
      </dsp:txBody>
      <dsp:txXfrm>
        <a:off x="519812" y="353776"/>
        <a:ext cx="5259592" cy="707920"/>
      </dsp:txXfrm>
    </dsp:sp>
    <dsp:sp modelId="{B8789516-F214-4FAD-96FF-C7669EB75A01}">
      <dsp:nvSpPr>
        <dsp:cNvPr id="0" name=""/>
        <dsp:cNvSpPr/>
      </dsp:nvSpPr>
      <dsp:spPr>
        <a:xfrm>
          <a:off x="77362" y="265286"/>
          <a:ext cx="884900" cy="884900"/>
        </a:xfrm>
        <a:prstGeom prst="ellipse">
          <a:avLst/>
        </a:prstGeom>
        <a:solidFill>
          <a:srgbClr val="D7E9E1"/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D8FF023-BCB8-4BAD-8A78-3F1C5BC0B12A}">
      <dsp:nvSpPr>
        <dsp:cNvPr id="0" name=""/>
        <dsp:cNvSpPr/>
      </dsp:nvSpPr>
      <dsp:spPr>
        <a:xfrm>
          <a:off x="925679" y="1415840"/>
          <a:ext cx="4853725" cy="707920"/>
        </a:xfrm>
        <a:prstGeom prst="rect">
          <a:avLst/>
        </a:prstGeom>
        <a:gradFill rotWithShape="0">
          <a:gsLst>
            <a:gs pos="0">
              <a:schemeClr val="accent2">
                <a:hueOff val="-1958831"/>
                <a:satOff val="8669"/>
                <a:lumOff val="10457"/>
                <a:alphaOff val="0"/>
                <a:tint val="65000"/>
                <a:lumMod val="110000"/>
              </a:schemeClr>
            </a:gs>
            <a:gs pos="88000">
              <a:schemeClr val="accent2">
                <a:hueOff val="-1958831"/>
                <a:satOff val="8669"/>
                <a:lumOff val="1045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191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По требованию прокуратуры проведено 5 внеплановых выездных проверок</a:t>
          </a:r>
          <a:endParaRPr lang="ru-RU" sz="1900" kern="1200" dirty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925679" y="1415840"/>
        <a:ext cx="4853725" cy="707920"/>
      </dsp:txXfrm>
    </dsp:sp>
    <dsp:sp modelId="{E3612242-FB5F-4425-9325-31CC7BEEE2EF}">
      <dsp:nvSpPr>
        <dsp:cNvPr id="0" name=""/>
        <dsp:cNvSpPr/>
      </dsp:nvSpPr>
      <dsp:spPr>
        <a:xfrm>
          <a:off x="483229" y="1327350"/>
          <a:ext cx="884900" cy="884900"/>
        </a:xfrm>
        <a:prstGeom prst="ellipse">
          <a:avLst/>
        </a:prstGeom>
        <a:solidFill>
          <a:srgbClr val="D7E9E1"/>
        </a:solidFill>
        <a:ln w="12700" cap="rnd" cmpd="sng" algn="ctr">
          <a:solidFill>
            <a:schemeClr val="accent2">
              <a:hueOff val="-1958831"/>
              <a:satOff val="8669"/>
              <a:lumOff val="104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8EDC3B2-7844-4B0E-B181-7668A58CFF52}">
      <dsp:nvSpPr>
        <dsp:cNvPr id="0" name=""/>
        <dsp:cNvSpPr/>
      </dsp:nvSpPr>
      <dsp:spPr>
        <a:xfrm>
          <a:off x="925679" y="2477905"/>
          <a:ext cx="4853725" cy="707920"/>
        </a:xfrm>
        <a:prstGeom prst="rect">
          <a:avLst/>
        </a:prstGeom>
        <a:gradFill rotWithShape="0">
          <a:gsLst>
            <a:gs pos="0">
              <a:schemeClr val="accent2">
                <a:hueOff val="-3917662"/>
                <a:satOff val="17338"/>
                <a:lumOff val="20915"/>
                <a:alphaOff val="0"/>
                <a:tint val="65000"/>
                <a:lumMod val="110000"/>
              </a:schemeClr>
            </a:gs>
            <a:gs pos="88000">
              <a:schemeClr val="accent2">
                <a:hueOff val="-3917662"/>
                <a:satOff val="17338"/>
                <a:lumOff val="20915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191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Принято участие в 3 проверках, проводимых органами прокуратуры</a:t>
          </a:r>
          <a:endParaRPr lang="ru-RU" sz="1900" kern="1200" dirty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925679" y="2477905"/>
        <a:ext cx="4853725" cy="707920"/>
      </dsp:txXfrm>
    </dsp:sp>
    <dsp:sp modelId="{F949D0D5-8FA4-4805-9D18-D56AB25C01F9}">
      <dsp:nvSpPr>
        <dsp:cNvPr id="0" name=""/>
        <dsp:cNvSpPr/>
      </dsp:nvSpPr>
      <dsp:spPr>
        <a:xfrm>
          <a:off x="483229" y="2389415"/>
          <a:ext cx="884900" cy="884900"/>
        </a:xfrm>
        <a:prstGeom prst="ellipse">
          <a:avLst/>
        </a:prstGeom>
        <a:solidFill>
          <a:schemeClr val="bg1">
            <a:lumMod val="10000"/>
            <a:lumOff val="90000"/>
          </a:schemeClr>
        </a:solidFill>
        <a:ln w="12700" cap="rnd" cmpd="sng" algn="ctr">
          <a:solidFill>
            <a:schemeClr val="accent2">
              <a:hueOff val="-3917662"/>
              <a:satOff val="17338"/>
              <a:lumOff val="20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26B8272-F8CF-4111-AE07-09A08B3AAA78}">
      <dsp:nvSpPr>
        <dsp:cNvPr id="0" name=""/>
        <dsp:cNvSpPr/>
      </dsp:nvSpPr>
      <dsp:spPr>
        <a:xfrm>
          <a:off x="567412" y="3539970"/>
          <a:ext cx="5259592" cy="707920"/>
        </a:xfrm>
        <a:prstGeom prst="rect">
          <a:avLst/>
        </a:prstGeom>
        <a:gradFill rotWithShape="0">
          <a:gsLst>
            <a:gs pos="0">
              <a:schemeClr val="accent2">
                <a:hueOff val="-5876494"/>
                <a:satOff val="26007"/>
                <a:lumOff val="31372"/>
                <a:alphaOff val="0"/>
                <a:tint val="65000"/>
                <a:lumMod val="110000"/>
              </a:schemeClr>
            </a:gs>
            <a:gs pos="88000">
              <a:schemeClr val="accent2">
                <a:hueOff val="-5876494"/>
                <a:satOff val="26007"/>
                <a:lumOff val="31372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191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Вынесено 26 постановлений о привлечении к административной ответственности</a:t>
          </a:r>
          <a:endParaRPr lang="ru-RU" sz="1900" kern="1200" dirty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567412" y="3539970"/>
        <a:ext cx="5259592" cy="707920"/>
      </dsp:txXfrm>
    </dsp:sp>
    <dsp:sp modelId="{5FED0B11-2E92-4B69-94C7-28390FC10D3A}">
      <dsp:nvSpPr>
        <dsp:cNvPr id="0" name=""/>
        <dsp:cNvSpPr/>
      </dsp:nvSpPr>
      <dsp:spPr>
        <a:xfrm>
          <a:off x="77362" y="3451480"/>
          <a:ext cx="884900" cy="884900"/>
        </a:xfrm>
        <a:prstGeom prst="ellipse">
          <a:avLst/>
        </a:prstGeom>
        <a:solidFill>
          <a:srgbClr val="D7E9E1"/>
        </a:solidFill>
        <a:ln w="12700" cap="rnd" cmpd="sng" algn="ctr">
          <a:solidFill>
            <a:schemeClr val="accent2">
              <a:hueOff val="-5876494"/>
              <a:satOff val="26007"/>
              <a:lumOff val="313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CC92E-FBE2-4438-AB46-C8B4E72D7D38}">
      <dsp:nvSpPr>
        <dsp:cNvPr id="0" name=""/>
        <dsp:cNvSpPr/>
      </dsp:nvSpPr>
      <dsp:spPr>
        <a:xfrm>
          <a:off x="0" y="0"/>
          <a:ext cx="7910515" cy="1209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проведение либо не соответствие инвентаризации выбросов загрязняющих веществ в атмосферный воздух и их источников фактическому положению на предприятии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3069" y="0"/>
        <a:ext cx="6207445" cy="1209660"/>
      </dsp:txXfrm>
    </dsp:sp>
    <dsp:sp modelId="{DA2EACAD-3DB7-44D5-A1BC-762ADBFD0C68}">
      <dsp:nvSpPr>
        <dsp:cNvPr id="0" name=""/>
        <dsp:cNvSpPr/>
      </dsp:nvSpPr>
      <dsp:spPr>
        <a:xfrm>
          <a:off x="120966" y="120966"/>
          <a:ext cx="1582103" cy="96772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CD5EDF-1072-46A6-B680-65DFD1C47F82}">
      <dsp:nvSpPr>
        <dsp:cNvPr id="0" name=""/>
        <dsp:cNvSpPr/>
      </dsp:nvSpPr>
      <dsp:spPr>
        <a:xfrm>
          <a:off x="0" y="1330626"/>
          <a:ext cx="7910515" cy="1209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477801"/>
                <a:satOff val="393"/>
                <a:lumOff val="-327"/>
                <a:alphaOff val="0"/>
                <a:tint val="65000"/>
                <a:lumMod val="110000"/>
              </a:schemeClr>
            </a:gs>
            <a:gs pos="88000">
              <a:schemeClr val="accent3">
                <a:hueOff val="-477801"/>
                <a:satOff val="393"/>
                <a:lumOff val="-32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НДВ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3069" y="1330626"/>
        <a:ext cx="6207445" cy="1209660"/>
      </dsp:txXfrm>
    </dsp:sp>
    <dsp:sp modelId="{8D78240A-3FDE-42D7-9AC2-815AE9607D22}">
      <dsp:nvSpPr>
        <dsp:cNvPr id="0" name=""/>
        <dsp:cNvSpPr/>
      </dsp:nvSpPr>
      <dsp:spPr>
        <a:xfrm>
          <a:off x="120966" y="1451592"/>
          <a:ext cx="1582103" cy="96772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556127"/>
            <a:satOff val="377"/>
            <a:lumOff val="1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EC75BF-B700-4201-BFDE-7C9F14F4F5B6}">
      <dsp:nvSpPr>
        <dsp:cNvPr id="0" name=""/>
        <dsp:cNvSpPr/>
      </dsp:nvSpPr>
      <dsp:spPr>
        <a:xfrm>
          <a:off x="0" y="2661253"/>
          <a:ext cx="7910515" cy="1209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955602"/>
                <a:satOff val="787"/>
                <a:lumOff val="-654"/>
                <a:alphaOff val="0"/>
                <a:tint val="65000"/>
                <a:lumMod val="110000"/>
              </a:schemeClr>
            </a:gs>
            <a:gs pos="88000">
              <a:schemeClr val="accent3">
                <a:hueOff val="-955602"/>
                <a:satOff val="787"/>
                <a:lumOff val="-654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нарушение правил эксплуатации ГОУ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3069" y="2661253"/>
        <a:ext cx="6207445" cy="1209660"/>
      </dsp:txXfrm>
    </dsp:sp>
    <dsp:sp modelId="{0AC1882B-F452-480B-9FD7-053722EF74BE}">
      <dsp:nvSpPr>
        <dsp:cNvPr id="0" name=""/>
        <dsp:cNvSpPr/>
      </dsp:nvSpPr>
      <dsp:spPr>
        <a:xfrm>
          <a:off x="120966" y="2782219"/>
          <a:ext cx="1582103" cy="96772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12255"/>
            <a:satOff val="755"/>
            <a:lumOff val="19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CA4AEF-085D-479B-AE99-247741388D89}">
      <dsp:nvSpPr>
        <dsp:cNvPr id="0" name=""/>
        <dsp:cNvSpPr/>
      </dsp:nvSpPr>
      <dsp:spPr>
        <a:xfrm>
          <a:off x="0" y="3991880"/>
          <a:ext cx="7910515" cy="1209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65000"/>
                <a:lumMod val="110000"/>
              </a:schemeClr>
            </a:gs>
            <a:gs pos="88000">
              <a:schemeClr val="accent3">
                <a:hueOff val="-1433403"/>
                <a:satOff val="1180"/>
                <a:lumOff val="-98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невыполнение обязанности по подаче заявки на постановку на государственный учет объектов НВОС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3069" y="3991880"/>
        <a:ext cx="6207445" cy="1209660"/>
      </dsp:txXfrm>
    </dsp:sp>
    <dsp:sp modelId="{83FBACF4-4900-4A02-99A6-F36D269D05DF}">
      <dsp:nvSpPr>
        <dsp:cNvPr id="0" name=""/>
        <dsp:cNvSpPr/>
      </dsp:nvSpPr>
      <dsp:spPr>
        <a:xfrm>
          <a:off x="120966" y="4112846"/>
          <a:ext cx="1582103" cy="96772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668382"/>
            <a:satOff val="1132"/>
            <a:lumOff val="29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76767-FCE5-4379-8A04-D818B58AF2EB}">
      <dsp:nvSpPr>
        <dsp:cNvPr id="0" name=""/>
        <dsp:cNvSpPr/>
      </dsp:nvSpPr>
      <dsp:spPr>
        <a:xfrm rot="5400000">
          <a:off x="479724" y="2373023"/>
          <a:ext cx="1443945" cy="24026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844E9-EFD3-4879-B7DB-91158B836BAB}">
      <dsp:nvSpPr>
        <dsp:cNvPr id="0" name=""/>
        <dsp:cNvSpPr/>
      </dsp:nvSpPr>
      <dsp:spPr>
        <a:xfrm>
          <a:off x="238694" y="3090911"/>
          <a:ext cx="2169164" cy="190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51</a:t>
          </a:r>
          <a:r>
            <a:rPr lang="ru-RU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КНМ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 взаимодействия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694" y="3090911"/>
        <a:ext cx="2169164" cy="1901399"/>
      </dsp:txXfrm>
    </dsp:sp>
    <dsp:sp modelId="{74C5D2B5-3A72-4479-9606-993545BD700C}">
      <dsp:nvSpPr>
        <dsp:cNvPr id="0" name=""/>
        <dsp:cNvSpPr/>
      </dsp:nvSpPr>
      <dsp:spPr>
        <a:xfrm>
          <a:off x="1998582" y="2196134"/>
          <a:ext cx="409276" cy="409276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35178"/>
            <a:satOff val="-26393"/>
            <a:lumOff val="18190"/>
            <a:alphaOff val="0"/>
          </a:schemeClr>
        </a:solidFill>
        <a:ln w="19050" cap="rnd" cmpd="sng" algn="ctr">
          <a:solidFill>
            <a:schemeClr val="accent1">
              <a:shade val="50000"/>
              <a:hueOff val="135178"/>
              <a:satOff val="-26393"/>
              <a:lumOff val="18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A2EC-FF08-4C45-A27A-8CACC80D9ECD}">
      <dsp:nvSpPr>
        <dsp:cNvPr id="0" name=""/>
        <dsp:cNvSpPr/>
      </dsp:nvSpPr>
      <dsp:spPr>
        <a:xfrm rot="5400000">
          <a:off x="3135205" y="1715922"/>
          <a:ext cx="1443945" cy="24026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70356"/>
            <a:satOff val="-52786"/>
            <a:lumOff val="36380"/>
            <a:alphaOff val="0"/>
          </a:schemeClr>
        </a:solidFill>
        <a:ln w="19050" cap="rnd" cmpd="sng" algn="ctr">
          <a:solidFill>
            <a:schemeClr val="accent1">
              <a:shade val="50000"/>
              <a:hueOff val="270356"/>
              <a:satOff val="-52786"/>
              <a:lumOff val="363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F51B2-2A65-4D3C-9B00-C23617C51B40}">
      <dsp:nvSpPr>
        <dsp:cNvPr id="0" name=""/>
        <dsp:cNvSpPr/>
      </dsp:nvSpPr>
      <dsp:spPr>
        <a:xfrm>
          <a:off x="2894175" y="2433809"/>
          <a:ext cx="2169164" cy="190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83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4175" y="2433809"/>
        <a:ext cx="2169164" cy="1901399"/>
      </dsp:txXfrm>
    </dsp:sp>
    <dsp:sp modelId="{F0DFFF00-8FF8-4B5C-851E-75013320D0CE}">
      <dsp:nvSpPr>
        <dsp:cNvPr id="0" name=""/>
        <dsp:cNvSpPr/>
      </dsp:nvSpPr>
      <dsp:spPr>
        <a:xfrm>
          <a:off x="4654063" y="1539033"/>
          <a:ext cx="409276" cy="409276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405534"/>
            <a:satOff val="-79179"/>
            <a:lumOff val="54570"/>
            <a:alphaOff val="0"/>
          </a:schemeClr>
        </a:solidFill>
        <a:ln w="19050" cap="rnd" cmpd="sng" algn="ctr">
          <a:solidFill>
            <a:schemeClr val="accent1">
              <a:shade val="50000"/>
              <a:hueOff val="405534"/>
              <a:satOff val="-79179"/>
              <a:lumOff val="545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BDA8E-4DC1-4A95-B63E-6C5C57938EA8}">
      <dsp:nvSpPr>
        <dsp:cNvPr id="0" name=""/>
        <dsp:cNvSpPr/>
      </dsp:nvSpPr>
      <dsp:spPr>
        <a:xfrm rot="5400000">
          <a:off x="5790686" y="1058820"/>
          <a:ext cx="1443945" cy="24026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405534"/>
            <a:satOff val="-79179"/>
            <a:lumOff val="54570"/>
            <a:alphaOff val="0"/>
          </a:schemeClr>
        </a:solidFill>
        <a:ln w="19050" cap="rnd" cmpd="sng" algn="ctr">
          <a:solidFill>
            <a:schemeClr val="accent1">
              <a:shade val="50000"/>
              <a:hueOff val="405534"/>
              <a:satOff val="-79179"/>
              <a:lumOff val="545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5F8C-EC2C-4901-9B63-450385848A63}">
      <dsp:nvSpPr>
        <dsp:cNvPr id="0" name=""/>
        <dsp:cNvSpPr/>
      </dsp:nvSpPr>
      <dsp:spPr>
        <a:xfrm>
          <a:off x="5549656" y="1776708"/>
          <a:ext cx="2169164" cy="190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9656" y="1776708"/>
        <a:ext cx="2169164" cy="1901399"/>
      </dsp:txXfrm>
    </dsp:sp>
    <dsp:sp modelId="{F77F02A7-F698-4739-8BE4-0955939CA1E1}">
      <dsp:nvSpPr>
        <dsp:cNvPr id="0" name=""/>
        <dsp:cNvSpPr/>
      </dsp:nvSpPr>
      <dsp:spPr>
        <a:xfrm>
          <a:off x="7309544" y="881931"/>
          <a:ext cx="409276" cy="409276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70356"/>
            <a:satOff val="-52786"/>
            <a:lumOff val="36380"/>
            <a:alphaOff val="0"/>
          </a:schemeClr>
        </a:solidFill>
        <a:ln w="19050" cap="rnd" cmpd="sng" algn="ctr">
          <a:solidFill>
            <a:schemeClr val="accent1">
              <a:shade val="50000"/>
              <a:hueOff val="270356"/>
              <a:satOff val="-52786"/>
              <a:lumOff val="363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C2751-E2A5-4968-819C-67CD98ECF409}">
      <dsp:nvSpPr>
        <dsp:cNvPr id="0" name=""/>
        <dsp:cNvSpPr/>
      </dsp:nvSpPr>
      <dsp:spPr>
        <a:xfrm rot="5400000">
          <a:off x="8446167" y="401719"/>
          <a:ext cx="1443945" cy="24026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35178"/>
            <a:satOff val="-26393"/>
            <a:lumOff val="18190"/>
            <a:alphaOff val="0"/>
          </a:schemeClr>
        </a:solidFill>
        <a:ln w="19050" cap="rnd" cmpd="sng" algn="ctr">
          <a:solidFill>
            <a:schemeClr val="accent1">
              <a:shade val="50000"/>
              <a:hueOff val="135178"/>
              <a:satOff val="-26393"/>
              <a:lumOff val="18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2E62F-2A1A-4903-AF3C-7DA7518559A4}">
      <dsp:nvSpPr>
        <dsp:cNvPr id="0" name=""/>
        <dsp:cNvSpPr/>
      </dsp:nvSpPr>
      <dsp:spPr>
        <a:xfrm>
          <a:off x="8205137" y="1119606"/>
          <a:ext cx="2169164" cy="190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консультирований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5137" y="1119606"/>
        <a:ext cx="2169164" cy="1901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436D0-F294-4AB5-8CFD-598D974D9348}">
      <dsp:nvSpPr>
        <dsp:cNvPr id="0" name=""/>
        <dsp:cNvSpPr/>
      </dsp:nvSpPr>
      <dsp:spPr>
        <a:xfrm>
          <a:off x="-6103629" y="-934129"/>
          <a:ext cx="7267846" cy="726784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C54AC-31DB-4BB7-9A32-9F4F527BFC53}">
      <dsp:nvSpPr>
        <dsp:cNvPr id="0" name=""/>
        <dsp:cNvSpPr/>
      </dsp:nvSpPr>
      <dsp:spPr>
        <a:xfrm>
          <a:off x="749462" y="539958"/>
          <a:ext cx="6622678" cy="1079917"/>
        </a:xfrm>
        <a:prstGeom prst="rect">
          <a:avLst/>
        </a:prstGeom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71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невыполнение установленных требований по ликвидации и (или) консервации горных выработок, буровых скважин и иных сооружений, связанных с пользованием недр</a:t>
          </a:r>
        </a:p>
      </dsp:txBody>
      <dsp:txXfrm>
        <a:off x="749462" y="539958"/>
        <a:ext cx="6622678" cy="1079917"/>
      </dsp:txXfrm>
    </dsp:sp>
    <dsp:sp modelId="{BD605431-A0D8-46CD-BEE9-903023AED81B}">
      <dsp:nvSpPr>
        <dsp:cNvPr id="0" name=""/>
        <dsp:cNvSpPr/>
      </dsp:nvSpPr>
      <dsp:spPr>
        <a:xfrm>
          <a:off x="0" y="411165"/>
          <a:ext cx="1349897" cy="134989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rnd" cmpd="sng" algn="ctr">
          <a:solidFill>
            <a:srgbClr val="456755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4E22F37-1F0A-45B2-B531-EEBC67C69E57}">
      <dsp:nvSpPr>
        <dsp:cNvPr id="0" name=""/>
        <dsp:cNvSpPr/>
      </dsp:nvSpPr>
      <dsp:spPr>
        <a:xfrm>
          <a:off x="1142012" y="2159835"/>
          <a:ext cx="6230128" cy="1079917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15415"/>
                <a:satOff val="-61583"/>
                <a:lumOff val="42443"/>
                <a:alphaOff val="0"/>
                <a:tint val="65000"/>
                <a:lumMod val="110000"/>
              </a:schemeClr>
            </a:gs>
            <a:gs pos="88000">
              <a:schemeClr val="accent1">
                <a:shade val="50000"/>
                <a:hueOff val="315415"/>
                <a:satOff val="-61583"/>
                <a:lumOff val="42443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71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нарушений условий пользования недрами, предусмотренными лицензией на пользование недрами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2012" y="2159835"/>
        <a:ext cx="6230128" cy="1079917"/>
      </dsp:txXfrm>
    </dsp:sp>
    <dsp:sp modelId="{C8A9F53D-0C65-4B25-82B1-592205969016}">
      <dsp:nvSpPr>
        <dsp:cNvPr id="0" name=""/>
        <dsp:cNvSpPr/>
      </dsp:nvSpPr>
      <dsp:spPr>
        <a:xfrm>
          <a:off x="467064" y="2024845"/>
          <a:ext cx="1349897" cy="134989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rnd" cmpd="sng" algn="ctr">
          <a:solidFill>
            <a:srgbClr val="456755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C349AB-844A-4A69-A932-D2AD9170EDAB}">
      <dsp:nvSpPr>
        <dsp:cNvPr id="0" name=""/>
        <dsp:cNvSpPr/>
      </dsp:nvSpPr>
      <dsp:spPr>
        <a:xfrm>
          <a:off x="749462" y="3779711"/>
          <a:ext cx="6622678" cy="1079917"/>
        </a:xfrm>
        <a:prstGeom prst="rect">
          <a:avLst/>
        </a:prstGeom>
        <a:gradFill flip="none" rotWithShape="0">
          <a:gsLst>
            <a:gs pos="0">
              <a:schemeClr val="tx2">
                <a:lumMod val="40000"/>
                <a:lumOff val="60000"/>
                <a:tint val="66000"/>
                <a:satMod val="160000"/>
              </a:schemeClr>
            </a:gs>
            <a:gs pos="50000">
              <a:schemeClr val="tx2">
                <a:lumMod val="40000"/>
                <a:lumOff val="60000"/>
                <a:tint val="44500"/>
                <a:satMod val="160000"/>
              </a:schemeClr>
            </a:gs>
            <a:gs pos="100000">
              <a:schemeClr val="tx2">
                <a:lumMod val="40000"/>
                <a:lumOff val="60000"/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71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самовольное (безлицензионное) пользование недрами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462" y="3779711"/>
        <a:ext cx="6622678" cy="1079917"/>
      </dsp:txXfrm>
    </dsp:sp>
    <dsp:sp modelId="{8217B062-68D9-4ED2-974A-38439E1A76EE}">
      <dsp:nvSpPr>
        <dsp:cNvPr id="0" name=""/>
        <dsp:cNvSpPr/>
      </dsp:nvSpPr>
      <dsp:spPr>
        <a:xfrm>
          <a:off x="74514" y="3644721"/>
          <a:ext cx="1349897" cy="134989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rnd" cmpd="sng" algn="ctr">
          <a:solidFill>
            <a:srgbClr val="456755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BCC0A-DDDC-478E-9502-FDA21E896664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14716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4716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C00B7-0F09-441D-B771-1FF9B89B8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30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7C530-F967-43C2-A1EC-815C5AE27D46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8300" y="858838"/>
            <a:ext cx="4110038" cy="2312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1" y="3300132"/>
            <a:ext cx="7942238" cy="2700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4716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97" y="6514716"/>
            <a:ext cx="4302625" cy="343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75211-478A-47AC-8F50-94F721F40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8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75211-478A-47AC-8F50-94F721F4093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5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BE019-A3D9-4E98-A12D-6C1AB918A7E4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135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1292-ACC4-4875-884A-D72A9136D910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9966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079D-1389-4C82-A0AD-542502E24E57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00260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1FB3-8E09-4F15-964C-4805D46E1748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720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31-5D2E-4891-AC2B-D548415127BB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64613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B7C4-7B6B-430E-A46F-0E95DB88DE32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6276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D615-1565-4A2E-A27D-FD5F4471CABC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934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2BF0-FEF4-4B4E-BBF1-BE040045475D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4952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913-4285-4F6E-B3FD-9131DE4628A5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963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CB69-AEC8-4A43-B505-AA9C73067EB6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7004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6C3B-A676-4318-AF15-AC6E84594EBE}" type="datetime1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420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0EC9-32AE-4F1F-AA2C-D3D97F39FC63}" type="datetime1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682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D6E3C-9B88-4C1E-A209-258D2DA6AFAC}" type="datetime1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155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C26E-6621-4E64-B832-B22A357BD650}" type="datetime1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180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C2FE-CAA9-4FD5-8132-F97443E9ED60}" type="datetime1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35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6107-600E-4B94-AC66-C29789E3882F}" type="datetime1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956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A8410-4AB6-47D5-AFCE-22ABDBDA325F}" type="datetime1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A5D54C-AE98-40EB-9D78-28E180E7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sh dir="u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5.png"/><Relationship Id="rId1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png"/><Relationship Id="rId10" Type="http://schemas.openxmlformats.org/officeDocument/2006/relationships/image" Target="../media/image12.jpeg"/><Relationship Id="rId19" Type="http://schemas.openxmlformats.org/officeDocument/2006/relationships/image" Target="../media/image2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0" y="0"/>
            <a:ext cx="7026442" cy="133991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3"/>
            <a:r>
              <a:rPr lang="ru-RU" sz="2000" b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ПРИРОДНЫХ РЕСУРСОВ И ЭКОЛОГИИ НОВОСИБИРСКОЙ ОБЛАСТИ</a:t>
            </a:r>
            <a:endParaRPr lang="ru-RU" sz="2000" b="1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2" y="219132"/>
            <a:ext cx="697389" cy="777582"/>
          </a:xfrm>
          <a:prstGeom prst="rect">
            <a:avLst/>
          </a:prstGeom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811850" y="2570190"/>
            <a:ext cx="10058400" cy="181108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Обобщение правоприменительной практики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осуществления регионального государственного экологического и геологического 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 (надзора) 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2022 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6264998" y="5780636"/>
            <a:ext cx="5927002" cy="1077364"/>
          </a:xfrm>
          <a:prstGeom prst="snip2DiagRect">
            <a:avLst>
              <a:gd name="adj1" fmla="val 6886"/>
              <a:gd name="adj2" fmla="val 50000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8775"/>
            <a:r>
              <a:rPr lang="ru-RU" sz="1600" b="1" i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Гуляев Руслан </a:t>
            </a:r>
            <a:r>
              <a:rPr lang="ru-RU" sz="1600" b="1" i="1" dirty="0" err="1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Вахитович</a:t>
            </a:r>
            <a:endParaRPr lang="ru-RU" sz="1600" b="1" i="1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r>
              <a:rPr lang="en-US" sz="1600" b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экологического надзора</a:t>
            </a:r>
            <a:endParaRPr lang="ru-RU" sz="1600" b="1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5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7707" y="3910778"/>
            <a:ext cx="215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341670" y="6354871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10807" y="402744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нарушений обязательных требований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04284920"/>
              </p:ext>
            </p:extLst>
          </p:nvPr>
        </p:nvGraphicFramePr>
        <p:xfrm>
          <a:off x="-1330788" y="2016368"/>
          <a:ext cx="11432214" cy="520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651409" y="1572445"/>
            <a:ext cx="4375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рекомендации: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О порядке проведения профилактического визита Государственной инспекцией  труд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24802" r="30828" b="4319"/>
          <a:stretch/>
        </p:blipFill>
        <p:spPr bwMode="auto">
          <a:xfrm>
            <a:off x="239952" y="1348498"/>
            <a:ext cx="1972834" cy="2299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83465" y="341833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7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7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737568" y="3038970"/>
            <a:ext cx="3276063" cy="3159383"/>
          </a:xfrm>
          <a:prstGeom prst="ellipse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административного воздействия при проведении профилактических визитов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 применялись</a:t>
            </a:r>
            <a:endParaRPr lang="ru-RU" sz="2000" dirty="0"/>
          </a:p>
        </p:txBody>
      </p:sp>
      <p:pic>
        <p:nvPicPr>
          <p:cNvPr id="1026" name="Picture 2" descr="Изменился номер телефона в отделе социальной защиты населения г.  Красноармейск – Новости – Отдел социальной защиты населения Красноармейс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1834055"/>
            <a:ext cx="2539363" cy="1763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7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усеченными противолежащими углами 29"/>
          <p:cNvSpPr/>
          <p:nvPr/>
        </p:nvSpPr>
        <p:spPr>
          <a:xfrm>
            <a:off x="435427" y="291934"/>
            <a:ext cx="9041948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внеплановых КНМ и участие 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проверках органов прокуратуры</a:t>
            </a:r>
            <a:endParaRPr lang="ru-RU" sz="24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964773364"/>
              </p:ext>
            </p:extLst>
          </p:nvPr>
        </p:nvGraphicFramePr>
        <p:xfrm>
          <a:off x="256159" y="1439695"/>
          <a:ext cx="5843084" cy="4601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8" y="1369231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3" y="2495768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3" y="3527746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8" y="4502956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 descr="V:\01 ГОСКОНТРОЛЬ\6. Величкович\ВО декабрь 2022\г. Барабинск\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64" y="1194026"/>
            <a:ext cx="2534036" cy="330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V:\01 ГОСКОНТРОЛЬ\6. Величкович\Алкид\Проверка\eab9de48-95e5-49d7-89f1-9839272ea17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699" y="2798268"/>
            <a:ext cx="2859224" cy="371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56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368774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864" y="3858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463060" y="87549"/>
            <a:ext cx="9838530" cy="108437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3383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нарушения в </a:t>
            </a:r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охраны атмосферного 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выявленные по результатам КНМ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29394400"/>
              </p:ext>
            </p:extLst>
          </p:nvPr>
        </p:nvGraphicFramePr>
        <p:xfrm>
          <a:off x="328321" y="1468001"/>
          <a:ext cx="7910515" cy="520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1669" y="1883234"/>
            <a:ext cx="173651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8.1 КоАП РФ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3464" y="4356361"/>
            <a:ext cx="194879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 3 ст. 8.21 </a:t>
            </a:r>
            <a:endParaRPr lang="ru-RU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 </a:t>
            </a: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41670" y="5852240"/>
            <a:ext cx="311000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8.46 КоАП РФ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864" y="3234746"/>
            <a:ext cx="173651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8.1 КоАП РФ</a:t>
            </a:r>
          </a:p>
        </p:txBody>
      </p:sp>
      <p:pic>
        <p:nvPicPr>
          <p:cNvPr id="23" name="Picture 2" descr="C:\Users\DPR\Desktop\10.08.2021\507790d0190cee0b39517a073980d1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72" y="1324320"/>
            <a:ext cx="3243235" cy="2432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DPR\Desktop\10.08.2021\IMG_20190619_1355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15972" r="5627"/>
          <a:stretch/>
        </p:blipFill>
        <p:spPr bwMode="auto">
          <a:xfrm>
            <a:off x="8634587" y="4084171"/>
            <a:ext cx="3161520" cy="2441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20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63060" y="303191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государственного геологического контроля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341670" y="6375683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64575" y="1312684"/>
            <a:ext cx="4488476" cy="2093734"/>
          </a:xfrm>
          <a:prstGeom prst="ellipse">
            <a:avLst/>
          </a:prstGeom>
          <a:solidFill>
            <a:schemeClr val="accent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Всего 1328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объектов контроля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457325"/>
            <a:ext cx="4788151" cy="35071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547730"/>
            <a:ext cx="4819650" cy="317630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252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3060" y="303191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3383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в рамках регионального государственного геологического контроля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433313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4024110" y="1463583"/>
            <a:ext cx="2820577" cy="12131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61910780"/>
              </p:ext>
            </p:extLst>
          </p:nvPr>
        </p:nvGraphicFramePr>
        <p:xfrm>
          <a:off x="341669" y="1828283"/>
          <a:ext cx="10374653" cy="587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4410818" y="5005433"/>
            <a:ext cx="5474902" cy="1427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4" descr="О порядке проведения профилактического визита Государственной инспекцией  труд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24802" r="30828" b="4319"/>
          <a:stretch/>
        </p:blipFill>
        <p:spPr bwMode="auto">
          <a:xfrm>
            <a:off x="5779344" y="1409122"/>
            <a:ext cx="1748682" cy="203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lanmo.ru/tinybrowser/images/photo/2022/june/2/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4" t="7624" b="64625"/>
          <a:stretch/>
        </p:blipFill>
        <p:spPr bwMode="auto">
          <a:xfrm>
            <a:off x="8651362" y="1241644"/>
            <a:ext cx="1875766" cy="143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едостережение Предупреждение Сообщение Пузырь Или Внимание Оповещения  Значок Знак С Восклицательным Знаком Вектор Плоский Мультфильм — стоковая  векторная графика и другие изображения на тему Восклицательный знак - i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-215" r="-18" b="177"/>
          <a:stretch/>
        </p:blipFill>
        <p:spPr bwMode="auto">
          <a:xfrm>
            <a:off x="3066474" y="1911927"/>
            <a:ext cx="2059708" cy="20874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39127" t="31623" r="45238" b="37478"/>
          <a:stretch/>
        </p:blipFill>
        <p:spPr>
          <a:xfrm>
            <a:off x="463060" y="2428182"/>
            <a:ext cx="1986014" cy="220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28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435429" y="291935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в рамках регионального государственного геологического контроля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242445157"/>
              </p:ext>
            </p:extLst>
          </p:nvPr>
        </p:nvGraphicFramePr>
        <p:xfrm>
          <a:off x="4570683" y="1287402"/>
          <a:ext cx="7446656" cy="539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422918" y="5196006"/>
            <a:ext cx="1822414" cy="8002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ч.1 ст. 7.3 КоАП РФ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22046" y="3544269"/>
            <a:ext cx="1627672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ч.2 ст. 7.3 </a:t>
            </a:r>
            <a:endParaRPr lang="ru-RU" sz="23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 </a:t>
            </a:r>
            <a:r>
              <a:rPr lang="ru-RU" sz="23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95210" y="1892532"/>
            <a:ext cx="1736513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8.9 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 РФ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70262733"/>
              </p:ext>
            </p:extLst>
          </p:nvPr>
        </p:nvGraphicFramePr>
        <p:xfrm>
          <a:off x="-2311401" y="1081100"/>
          <a:ext cx="8759825" cy="575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787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463360" y="4416616"/>
            <a:ext cx="215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341670" y="6354871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3313" y="5214686"/>
            <a:ext cx="8449417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Строительный песок - более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7 430 тыс. рублей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Строительный камень - более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42 320 тыс. рублей 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Глина - более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1 850 тыс. рублей 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51327" y="805482"/>
            <a:ext cx="4602412" cy="1328023"/>
          </a:xfrm>
          <a:prstGeom prst="roundRect">
            <a:avLst/>
          </a:prstGeom>
          <a:solidFill>
            <a:srgbClr val="8AAEA3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Привлечение маркшейдера для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расчета объемов незаконно добытых полезных ископаемых </a:t>
            </a:r>
            <a:endParaRPr lang="ru-RU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16667" t="17372" r="27778" b="8695"/>
          <a:stretch/>
        </p:blipFill>
        <p:spPr>
          <a:xfrm>
            <a:off x="6072971" y="2052582"/>
            <a:ext cx="4359123" cy="32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/>
          <p:nvPr/>
        </p:nvPicPr>
        <p:blipFill rotWithShape="1">
          <a:blip r:embed="rId3"/>
          <a:srcRect l="26187" t="24795" r="25431" b="11248"/>
          <a:stretch/>
        </p:blipFill>
        <p:spPr bwMode="auto">
          <a:xfrm>
            <a:off x="526249" y="1469494"/>
            <a:ext cx="4219921" cy="324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48642" y="202656"/>
            <a:ext cx="3743747" cy="1328023"/>
          </a:xfrm>
          <a:prstGeom prst="roundRect">
            <a:avLst/>
          </a:prstGeom>
          <a:solidFill>
            <a:srgbClr val="8AAEA3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Выявление фактов самовольного пользования недрами</a:t>
            </a:r>
            <a:endParaRPr lang="ru-RU" sz="24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4603585" y="1048204"/>
            <a:ext cx="1236545" cy="453869"/>
            <a:chOff x="4579487" y="835361"/>
            <a:chExt cx="387985" cy="453869"/>
          </a:xfrm>
          <a:solidFill>
            <a:schemeClr val="bg2">
              <a:lumMod val="50000"/>
            </a:schemeClr>
          </a:solidFill>
        </p:grpSpPr>
        <p:sp>
          <p:nvSpPr>
            <p:cNvPr id="29" name="Стрелка вправо 28"/>
            <p:cNvSpPr/>
            <p:nvPr/>
          </p:nvSpPr>
          <p:spPr>
            <a:xfrm>
              <a:off x="4579487" y="835361"/>
              <a:ext cx="387985" cy="45386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трелка вправо 4"/>
            <p:cNvSpPr txBox="1"/>
            <p:nvPr/>
          </p:nvSpPr>
          <p:spPr>
            <a:xfrm>
              <a:off x="4579487" y="926135"/>
              <a:ext cx="271590" cy="2723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0" kern="1200" cap="none" spc="0">
                <a:ln w="0"/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авая фигурная скобка 12"/>
          <p:cNvSpPr/>
          <p:nvPr/>
        </p:nvSpPr>
        <p:spPr>
          <a:xfrm>
            <a:off x="8433227" y="5385532"/>
            <a:ext cx="479503" cy="1291653"/>
          </a:xfrm>
          <a:prstGeom prst="rightBrac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018049" y="5071564"/>
            <a:ext cx="2984293" cy="1774448"/>
          </a:xfrm>
          <a:prstGeom prst="ellipse">
            <a:avLst/>
          </a:prstGeom>
          <a:solidFill>
            <a:srgbClr val="D7E9E1"/>
          </a:solidFill>
          <a:ln>
            <a:solidFill>
              <a:srgbClr val="2849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около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51 620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057814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441261"/>
            <a:ext cx="683339" cy="365125"/>
          </a:xfrm>
        </p:spPr>
        <p:txBody>
          <a:bodyPr/>
          <a:lstStyle/>
          <a:p>
            <a:fld id="{45A5D54C-AE98-40EB-9D78-28E180E78F75}" type="slidenum">
              <a:rPr lang="ru-RU" smtClean="0"/>
              <a:t>17</a:t>
            </a:fld>
            <a:endParaRPr lang="ru-RU" dirty="0"/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435429" y="291935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Поправки в КоАП </a:t>
            </a:r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снижающие </a:t>
            </a:r>
            <a:r>
              <a:rPr lang="ru-RU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административную нагрузку на бизнес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84131443"/>
              </p:ext>
            </p:extLst>
          </p:nvPr>
        </p:nvGraphicFramePr>
        <p:xfrm>
          <a:off x="1257300" y="1366024"/>
          <a:ext cx="8816906" cy="542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ООО «Гусевский маслосырзавод» и его директор получили предупреждение - ИА  Прибыль 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6907" r="489" b="17933"/>
          <a:stretch/>
        </p:blipFill>
        <p:spPr bwMode="auto">
          <a:xfrm>
            <a:off x="8624347" y="1579889"/>
            <a:ext cx="3162682" cy="1360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45" r="89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97" y="3723242"/>
            <a:ext cx="3162682" cy="2900581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37096" y="1833784"/>
            <a:ext cx="1362359" cy="8526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800" b="1" dirty="0" smtClean="0">
                <a:ln w="0">
                  <a:noFill/>
                </a:ln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sz="4800" b="1" dirty="0">
              <a:ln w="0">
                <a:noFill/>
              </a:ln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119" y="3296912"/>
            <a:ext cx="1362359" cy="8526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800" b="1" dirty="0" smtClean="0">
                <a:ln w="0">
                  <a:noFill/>
                </a:ln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800" b="1" dirty="0">
              <a:ln w="0">
                <a:noFill/>
              </a:ln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755" y="5059593"/>
            <a:ext cx="1362359" cy="8526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800" b="1" dirty="0" smtClean="0">
                <a:ln w="0">
                  <a:noFill/>
                </a:ln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800" b="1" dirty="0">
              <a:ln w="0">
                <a:noFill/>
              </a:ln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4617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3060" y="303190"/>
            <a:ext cx="8963042" cy="90911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контрольной-надзорной деятельности</a:t>
            </a:r>
            <a:endParaRPr lang="ru-RU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433313"/>
            <a:ext cx="683339" cy="365125"/>
          </a:xfr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5D54C-AE98-40EB-9D78-28E180E78F75}" type="slidenum">
              <a:rPr kumimoji="0" lang="ru-RU" sz="1100" b="1" i="0" u="none" strike="noStrike" kern="1200" cap="none" spc="50" normalizeH="0" baseline="0" noProof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100" b="1" i="0" u="none" strike="noStrike" kern="1200" cap="none" spc="50" normalizeH="0" baseline="0" noProof="0">
              <a:ln w="0"/>
              <a:solidFill>
                <a:srgbClr val="EBEBE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6" descr="Росприроднадзор | ПТК &quot;Госконтро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0" name="Picture 10" descr="Описание для «Программное обеспечение &quot;ГИС ТОР КНД 2.0&quot;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30232"/>
            <a:ext cx="6264696" cy="15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онтрольно-надзорная деятельность и ее реформиров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85" y="3712197"/>
            <a:ext cx="4038889" cy="1872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дастровая палата ответила на вопросы: как работает СМЭВ | Новое врем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11" y="2206204"/>
            <a:ext cx="1658836" cy="1658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7460" t="73246" r="30238" b="10387"/>
          <a:stretch/>
        </p:blipFill>
        <p:spPr>
          <a:xfrm>
            <a:off x="307974" y="3493866"/>
            <a:ext cx="2840620" cy="212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6597" t="73704" r="71458" b="10741"/>
          <a:stretch/>
        </p:blipFill>
        <p:spPr>
          <a:xfrm>
            <a:off x="3347996" y="3493865"/>
            <a:ext cx="2902003" cy="212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242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3060" y="303190"/>
            <a:ext cx="8963042" cy="90911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контрольной-надзорной деятельности</a:t>
            </a:r>
            <a:endParaRPr lang="ru-RU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433313"/>
            <a:ext cx="683339" cy="365125"/>
          </a:xfr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5D54C-AE98-40EB-9D78-28E180E78F75}" type="slidenum">
              <a:rPr kumimoji="0" lang="ru-RU" sz="1100" b="1" i="0" u="none" strike="noStrike" kern="1200" cap="none" spc="50" normalizeH="0" baseline="0" noProof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100" b="1" i="0" u="none" strike="noStrike" kern="1200" cap="none" spc="50" normalizeH="0" baseline="0" noProof="0">
              <a:ln w="0"/>
              <a:solidFill>
                <a:srgbClr val="EBEBE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6" descr="Росприроднадзор | ПТК &quot;Госконтро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76435281"/>
              </p:ext>
            </p:extLst>
          </p:nvPr>
        </p:nvGraphicFramePr>
        <p:xfrm>
          <a:off x="821508" y="1493617"/>
          <a:ext cx="7033624" cy="270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1" y="1282026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8" y="2091496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1" y="2936078"/>
            <a:ext cx="1129320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39" y="1602451"/>
            <a:ext cx="3314994" cy="248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бизнес-персонажи обсуждают пилотный проект на заседании фокус-группы в  конференц-зале. сотрудники за столом переговоров Иллюстрация вектора -  иллюстрации насчитывающей ðºoð½ñ ñƒð»ñœñ‚ð¸ñ€oð²ð°ñ‚ñœ, ð·ð°ð½ñ ñ‚oñ ñ‚ñœ:  21951849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07" y="4062615"/>
            <a:ext cx="5259693" cy="255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14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38987" y="6433958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sz="11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6162" y="4729752"/>
            <a:ext cx="3525867" cy="1666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контроль (надзор) за ООПТ регионального значения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2169" y="2669948"/>
            <a:ext cx="3525867" cy="16660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геологический контроль (надзор)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2170" y="621655"/>
            <a:ext cx="3525867" cy="1666082"/>
          </a:xfrm>
          <a:prstGeom prst="roundRect">
            <a:avLst/>
          </a:prstGeom>
          <a:solidFill>
            <a:schemeClr val="bg1">
              <a:lumMod val="25000"/>
              <a:lumOff val="75000"/>
              <a:alpha val="9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государственный 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(надзор)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57"/>
          <p:cNvGrpSpPr/>
          <p:nvPr/>
        </p:nvGrpSpPr>
        <p:grpSpPr>
          <a:xfrm>
            <a:off x="4145974" y="2968566"/>
            <a:ext cx="1339622" cy="1064993"/>
            <a:chOff x="4087862" y="5408702"/>
            <a:chExt cx="1401778" cy="722324"/>
          </a:xfrm>
          <a:solidFill>
            <a:srgbClr val="0F8DAE"/>
          </a:solidFill>
        </p:grpSpPr>
        <p:sp>
          <p:nvSpPr>
            <p:cNvPr id="18" name="Freeform 95"/>
            <p:cNvSpPr>
              <a:spLocks noEditPoints="1"/>
            </p:cNvSpPr>
            <p:nvPr/>
          </p:nvSpPr>
          <p:spPr bwMode="auto">
            <a:xfrm>
              <a:off x="4087862" y="5665881"/>
              <a:ext cx="660408" cy="271467"/>
            </a:xfrm>
            <a:custGeom>
              <a:avLst/>
              <a:gdLst>
                <a:gd name="T0" fmla="*/ 60 w 1834"/>
                <a:gd name="T1" fmla="*/ 750 h 752"/>
                <a:gd name="T2" fmla="*/ 55 w 1834"/>
                <a:gd name="T3" fmla="*/ 717 h 752"/>
                <a:gd name="T4" fmla="*/ 0 w 1834"/>
                <a:gd name="T5" fmla="*/ 713 h 752"/>
                <a:gd name="T6" fmla="*/ 0 w 1834"/>
                <a:gd name="T7" fmla="*/ 568 h 752"/>
                <a:gd name="T8" fmla="*/ 55 w 1834"/>
                <a:gd name="T9" fmla="*/ 564 h 752"/>
                <a:gd name="T10" fmla="*/ 55 w 1834"/>
                <a:gd name="T11" fmla="*/ 421 h 752"/>
                <a:gd name="T12" fmla="*/ 340 w 1834"/>
                <a:gd name="T13" fmla="*/ 369 h 752"/>
                <a:gd name="T14" fmla="*/ 379 w 1834"/>
                <a:gd name="T15" fmla="*/ 339 h 752"/>
                <a:gd name="T16" fmla="*/ 427 w 1834"/>
                <a:gd name="T17" fmla="*/ 196 h 752"/>
                <a:gd name="T18" fmla="*/ 495 w 1834"/>
                <a:gd name="T19" fmla="*/ 150 h 752"/>
                <a:gd name="T20" fmla="*/ 539 w 1834"/>
                <a:gd name="T21" fmla="*/ 117 h 752"/>
                <a:gd name="T22" fmla="*/ 812 w 1834"/>
                <a:gd name="T23" fmla="*/ 117 h 752"/>
                <a:gd name="T24" fmla="*/ 812 w 1834"/>
                <a:gd name="T25" fmla="*/ 1 h 752"/>
                <a:gd name="T26" fmla="*/ 841 w 1834"/>
                <a:gd name="T27" fmla="*/ 46 h 752"/>
                <a:gd name="T28" fmla="*/ 841 w 1834"/>
                <a:gd name="T29" fmla="*/ 114 h 752"/>
                <a:gd name="T30" fmla="*/ 894 w 1834"/>
                <a:gd name="T31" fmla="*/ 119 h 752"/>
                <a:gd name="T32" fmla="*/ 894 w 1834"/>
                <a:gd name="T33" fmla="*/ 155 h 752"/>
                <a:gd name="T34" fmla="*/ 750 w 1834"/>
                <a:gd name="T35" fmla="*/ 158 h 752"/>
                <a:gd name="T36" fmla="*/ 750 w 1834"/>
                <a:gd name="T37" fmla="*/ 526 h 752"/>
                <a:gd name="T38" fmla="*/ 868 w 1834"/>
                <a:gd name="T39" fmla="*/ 526 h 752"/>
                <a:gd name="T40" fmla="*/ 1046 w 1834"/>
                <a:gd name="T41" fmla="*/ 527 h 752"/>
                <a:gd name="T42" fmla="*/ 1104 w 1834"/>
                <a:gd name="T43" fmla="*/ 490 h 752"/>
                <a:gd name="T44" fmla="*/ 1214 w 1834"/>
                <a:gd name="T45" fmla="*/ 276 h 752"/>
                <a:gd name="T46" fmla="*/ 1264 w 1834"/>
                <a:gd name="T47" fmla="*/ 312 h 752"/>
                <a:gd name="T48" fmla="*/ 1154 w 1834"/>
                <a:gd name="T49" fmla="*/ 524 h 752"/>
                <a:gd name="T50" fmla="*/ 1193 w 1834"/>
                <a:gd name="T51" fmla="*/ 526 h 752"/>
                <a:gd name="T52" fmla="*/ 1536 w 1834"/>
                <a:gd name="T53" fmla="*/ 524 h 752"/>
                <a:gd name="T54" fmla="*/ 1668 w 1834"/>
                <a:gd name="T55" fmla="*/ 569 h 752"/>
                <a:gd name="T56" fmla="*/ 1778 w 1834"/>
                <a:gd name="T57" fmla="*/ 643 h 752"/>
                <a:gd name="T58" fmla="*/ 1806 w 1834"/>
                <a:gd name="T59" fmla="*/ 633 h 752"/>
                <a:gd name="T60" fmla="*/ 1834 w 1834"/>
                <a:gd name="T61" fmla="*/ 596 h 752"/>
                <a:gd name="T62" fmla="*/ 1834 w 1834"/>
                <a:gd name="T63" fmla="*/ 748 h 752"/>
                <a:gd name="T64" fmla="*/ 1617 w 1834"/>
                <a:gd name="T65" fmla="*/ 747 h 752"/>
                <a:gd name="T66" fmla="*/ 1595 w 1834"/>
                <a:gd name="T67" fmla="*/ 726 h 752"/>
                <a:gd name="T68" fmla="*/ 1361 w 1834"/>
                <a:gd name="T69" fmla="*/ 660 h 752"/>
                <a:gd name="T70" fmla="*/ 1320 w 1834"/>
                <a:gd name="T71" fmla="*/ 706 h 752"/>
                <a:gd name="T72" fmla="*/ 1240 w 1834"/>
                <a:gd name="T73" fmla="*/ 646 h 752"/>
                <a:gd name="T74" fmla="*/ 1040 w 1834"/>
                <a:gd name="T75" fmla="*/ 721 h 752"/>
                <a:gd name="T76" fmla="*/ 994 w 1834"/>
                <a:gd name="T77" fmla="*/ 749 h 752"/>
                <a:gd name="T78" fmla="*/ 562 w 1834"/>
                <a:gd name="T79" fmla="*/ 751 h 752"/>
                <a:gd name="T80" fmla="*/ 519 w 1834"/>
                <a:gd name="T81" fmla="*/ 723 h 752"/>
                <a:gd name="T82" fmla="*/ 382 w 1834"/>
                <a:gd name="T83" fmla="*/ 632 h 752"/>
                <a:gd name="T84" fmla="*/ 243 w 1834"/>
                <a:gd name="T85" fmla="*/ 719 h 752"/>
                <a:gd name="T86" fmla="*/ 192 w 1834"/>
                <a:gd name="T87" fmla="*/ 751 h 752"/>
                <a:gd name="T88" fmla="*/ 60 w 1834"/>
                <a:gd name="T89" fmla="*/ 750 h 752"/>
                <a:gd name="T90" fmla="*/ 392 w 1834"/>
                <a:gd name="T91" fmla="*/ 378 h 752"/>
                <a:gd name="T92" fmla="*/ 392 w 1834"/>
                <a:gd name="T93" fmla="*/ 378 h 752"/>
                <a:gd name="T94" fmla="*/ 641 w 1834"/>
                <a:gd name="T95" fmla="*/ 378 h 752"/>
                <a:gd name="T96" fmla="*/ 641 w 1834"/>
                <a:gd name="T97" fmla="*/ 276 h 752"/>
                <a:gd name="T98" fmla="*/ 641 w 1834"/>
                <a:gd name="T99" fmla="*/ 174 h 752"/>
                <a:gd name="T100" fmla="*/ 473 w 1834"/>
                <a:gd name="T101" fmla="*/ 175 h 752"/>
                <a:gd name="T102" fmla="*/ 455 w 1834"/>
                <a:gd name="T103" fmla="*/ 190 h 752"/>
                <a:gd name="T104" fmla="*/ 392 w 1834"/>
                <a:gd name="T105" fmla="*/ 37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34" h="752">
                  <a:moveTo>
                    <a:pt x="60" y="750"/>
                  </a:moveTo>
                  <a:cubicBezTo>
                    <a:pt x="58" y="738"/>
                    <a:pt x="57" y="729"/>
                    <a:pt x="55" y="717"/>
                  </a:cubicBezTo>
                  <a:cubicBezTo>
                    <a:pt x="37" y="716"/>
                    <a:pt x="20" y="714"/>
                    <a:pt x="0" y="713"/>
                  </a:cubicBezTo>
                  <a:cubicBezTo>
                    <a:pt x="0" y="664"/>
                    <a:pt x="0" y="617"/>
                    <a:pt x="0" y="568"/>
                  </a:cubicBezTo>
                  <a:cubicBezTo>
                    <a:pt x="18" y="567"/>
                    <a:pt x="35" y="566"/>
                    <a:pt x="55" y="564"/>
                  </a:cubicBezTo>
                  <a:cubicBezTo>
                    <a:pt x="55" y="516"/>
                    <a:pt x="55" y="469"/>
                    <a:pt x="55" y="421"/>
                  </a:cubicBezTo>
                  <a:cubicBezTo>
                    <a:pt x="152" y="403"/>
                    <a:pt x="246" y="385"/>
                    <a:pt x="340" y="369"/>
                  </a:cubicBezTo>
                  <a:cubicBezTo>
                    <a:pt x="360" y="365"/>
                    <a:pt x="373" y="360"/>
                    <a:pt x="379" y="339"/>
                  </a:cubicBezTo>
                  <a:cubicBezTo>
                    <a:pt x="394" y="291"/>
                    <a:pt x="411" y="244"/>
                    <a:pt x="427" y="196"/>
                  </a:cubicBezTo>
                  <a:cubicBezTo>
                    <a:pt x="437" y="165"/>
                    <a:pt x="448" y="134"/>
                    <a:pt x="495" y="150"/>
                  </a:cubicBezTo>
                  <a:cubicBezTo>
                    <a:pt x="496" y="116"/>
                    <a:pt x="515" y="116"/>
                    <a:pt x="539" y="117"/>
                  </a:cubicBezTo>
                  <a:cubicBezTo>
                    <a:pt x="629" y="118"/>
                    <a:pt x="719" y="117"/>
                    <a:pt x="812" y="117"/>
                  </a:cubicBezTo>
                  <a:cubicBezTo>
                    <a:pt x="812" y="77"/>
                    <a:pt x="812" y="39"/>
                    <a:pt x="812" y="1"/>
                  </a:cubicBezTo>
                  <a:cubicBezTo>
                    <a:pt x="841" y="0"/>
                    <a:pt x="841" y="0"/>
                    <a:pt x="841" y="46"/>
                  </a:cubicBezTo>
                  <a:cubicBezTo>
                    <a:pt x="841" y="68"/>
                    <a:pt x="841" y="89"/>
                    <a:pt x="841" y="114"/>
                  </a:cubicBezTo>
                  <a:cubicBezTo>
                    <a:pt x="859" y="116"/>
                    <a:pt x="876" y="117"/>
                    <a:pt x="894" y="119"/>
                  </a:cubicBezTo>
                  <a:cubicBezTo>
                    <a:pt x="894" y="132"/>
                    <a:pt x="894" y="144"/>
                    <a:pt x="894" y="155"/>
                  </a:cubicBezTo>
                  <a:cubicBezTo>
                    <a:pt x="846" y="175"/>
                    <a:pt x="799" y="160"/>
                    <a:pt x="750" y="158"/>
                  </a:cubicBezTo>
                  <a:cubicBezTo>
                    <a:pt x="750" y="282"/>
                    <a:pt x="750" y="402"/>
                    <a:pt x="750" y="526"/>
                  </a:cubicBezTo>
                  <a:cubicBezTo>
                    <a:pt x="791" y="526"/>
                    <a:pt x="829" y="526"/>
                    <a:pt x="868" y="526"/>
                  </a:cubicBezTo>
                  <a:cubicBezTo>
                    <a:pt x="927" y="526"/>
                    <a:pt x="987" y="524"/>
                    <a:pt x="1046" y="527"/>
                  </a:cubicBezTo>
                  <a:cubicBezTo>
                    <a:pt x="1077" y="529"/>
                    <a:pt x="1091" y="514"/>
                    <a:pt x="1104" y="490"/>
                  </a:cubicBezTo>
                  <a:cubicBezTo>
                    <a:pt x="1140" y="420"/>
                    <a:pt x="1176" y="349"/>
                    <a:pt x="1214" y="276"/>
                  </a:cubicBezTo>
                  <a:cubicBezTo>
                    <a:pt x="1231" y="288"/>
                    <a:pt x="1245" y="298"/>
                    <a:pt x="1264" y="312"/>
                  </a:cubicBezTo>
                  <a:cubicBezTo>
                    <a:pt x="1227" y="382"/>
                    <a:pt x="1191" y="451"/>
                    <a:pt x="1154" y="524"/>
                  </a:cubicBezTo>
                  <a:cubicBezTo>
                    <a:pt x="1169" y="525"/>
                    <a:pt x="1181" y="526"/>
                    <a:pt x="1193" y="526"/>
                  </a:cubicBezTo>
                  <a:cubicBezTo>
                    <a:pt x="1307" y="526"/>
                    <a:pt x="1422" y="529"/>
                    <a:pt x="1536" y="524"/>
                  </a:cubicBezTo>
                  <a:cubicBezTo>
                    <a:pt x="1588" y="521"/>
                    <a:pt x="1628" y="543"/>
                    <a:pt x="1668" y="569"/>
                  </a:cubicBezTo>
                  <a:cubicBezTo>
                    <a:pt x="1705" y="593"/>
                    <a:pt x="1740" y="620"/>
                    <a:pt x="1778" y="643"/>
                  </a:cubicBezTo>
                  <a:cubicBezTo>
                    <a:pt x="1783" y="647"/>
                    <a:pt x="1800" y="640"/>
                    <a:pt x="1806" y="633"/>
                  </a:cubicBezTo>
                  <a:cubicBezTo>
                    <a:pt x="1816" y="622"/>
                    <a:pt x="1821" y="607"/>
                    <a:pt x="1834" y="596"/>
                  </a:cubicBezTo>
                  <a:cubicBezTo>
                    <a:pt x="1834" y="645"/>
                    <a:pt x="1834" y="695"/>
                    <a:pt x="1834" y="748"/>
                  </a:cubicBezTo>
                  <a:cubicBezTo>
                    <a:pt x="1760" y="748"/>
                    <a:pt x="1689" y="748"/>
                    <a:pt x="1617" y="747"/>
                  </a:cubicBezTo>
                  <a:cubicBezTo>
                    <a:pt x="1609" y="747"/>
                    <a:pt x="1599" y="735"/>
                    <a:pt x="1595" y="726"/>
                  </a:cubicBezTo>
                  <a:cubicBezTo>
                    <a:pt x="1549" y="631"/>
                    <a:pt x="1447" y="601"/>
                    <a:pt x="1361" y="660"/>
                  </a:cubicBezTo>
                  <a:cubicBezTo>
                    <a:pt x="1343" y="672"/>
                    <a:pt x="1331" y="693"/>
                    <a:pt x="1320" y="706"/>
                  </a:cubicBezTo>
                  <a:cubicBezTo>
                    <a:pt x="1293" y="685"/>
                    <a:pt x="1269" y="660"/>
                    <a:pt x="1240" y="646"/>
                  </a:cubicBezTo>
                  <a:cubicBezTo>
                    <a:pt x="1164" y="608"/>
                    <a:pt x="1073" y="643"/>
                    <a:pt x="1040" y="721"/>
                  </a:cubicBezTo>
                  <a:cubicBezTo>
                    <a:pt x="1030" y="745"/>
                    <a:pt x="1018" y="749"/>
                    <a:pt x="994" y="749"/>
                  </a:cubicBezTo>
                  <a:cubicBezTo>
                    <a:pt x="850" y="749"/>
                    <a:pt x="706" y="750"/>
                    <a:pt x="562" y="751"/>
                  </a:cubicBezTo>
                  <a:cubicBezTo>
                    <a:pt x="540" y="751"/>
                    <a:pt x="528" y="746"/>
                    <a:pt x="519" y="723"/>
                  </a:cubicBezTo>
                  <a:cubicBezTo>
                    <a:pt x="494" y="664"/>
                    <a:pt x="445" y="633"/>
                    <a:pt x="382" y="632"/>
                  </a:cubicBezTo>
                  <a:cubicBezTo>
                    <a:pt x="320" y="632"/>
                    <a:pt x="268" y="658"/>
                    <a:pt x="243" y="719"/>
                  </a:cubicBezTo>
                  <a:cubicBezTo>
                    <a:pt x="233" y="745"/>
                    <a:pt x="218" y="752"/>
                    <a:pt x="192" y="751"/>
                  </a:cubicBezTo>
                  <a:cubicBezTo>
                    <a:pt x="149" y="749"/>
                    <a:pt x="105" y="750"/>
                    <a:pt x="60" y="750"/>
                  </a:cubicBezTo>
                  <a:close/>
                  <a:moveTo>
                    <a:pt x="392" y="378"/>
                  </a:moveTo>
                  <a:lnTo>
                    <a:pt x="392" y="378"/>
                  </a:lnTo>
                  <a:cubicBezTo>
                    <a:pt x="477" y="378"/>
                    <a:pt x="558" y="378"/>
                    <a:pt x="641" y="378"/>
                  </a:cubicBezTo>
                  <a:cubicBezTo>
                    <a:pt x="641" y="342"/>
                    <a:pt x="641" y="309"/>
                    <a:pt x="641" y="276"/>
                  </a:cubicBezTo>
                  <a:cubicBezTo>
                    <a:pt x="641" y="243"/>
                    <a:pt x="641" y="211"/>
                    <a:pt x="641" y="174"/>
                  </a:cubicBezTo>
                  <a:cubicBezTo>
                    <a:pt x="582" y="174"/>
                    <a:pt x="527" y="174"/>
                    <a:pt x="473" y="175"/>
                  </a:cubicBezTo>
                  <a:cubicBezTo>
                    <a:pt x="466" y="175"/>
                    <a:pt x="457" y="183"/>
                    <a:pt x="455" y="190"/>
                  </a:cubicBezTo>
                  <a:cubicBezTo>
                    <a:pt x="433" y="252"/>
                    <a:pt x="413" y="314"/>
                    <a:pt x="392" y="378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96"/>
            <p:cNvSpPr>
              <a:spLocks/>
            </p:cNvSpPr>
            <p:nvPr/>
          </p:nvSpPr>
          <p:spPr bwMode="auto">
            <a:xfrm>
              <a:off x="4411715" y="5492841"/>
              <a:ext cx="403230" cy="401644"/>
            </a:xfrm>
            <a:custGeom>
              <a:avLst/>
              <a:gdLst>
                <a:gd name="T0" fmla="*/ 0 w 1117"/>
                <a:gd name="T1" fmla="*/ 542 h 1115"/>
                <a:gd name="T2" fmla="*/ 144 w 1117"/>
                <a:gd name="T3" fmla="*/ 325 h 1115"/>
                <a:gd name="T4" fmla="*/ 229 w 1117"/>
                <a:gd name="T5" fmla="*/ 190 h 1115"/>
                <a:gd name="T6" fmla="*/ 225 w 1117"/>
                <a:gd name="T7" fmla="*/ 163 h 1115"/>
                <a:gd name="T8" fmla="*/ 174 w 1117"/>
                <a:gd name="T9" fmla="*/ 70 h 1115"/>
                <a:gd name="T10" fmla="*/ 194 w 1117"/>
                <a:gd name="T11" fmla="*/ 10 h 1115"/>
                <a:gd name="T12" fmla="*/ 222 w 1117"/>
                <a:gd name="T13" fmla="*/ 0 h 1115"/>
                <a:gd name="T14" fmla="*/ 315 w 1117"/>
                <a:gd name="T15" fmla="*/ 175 h 1115"/>
                <a:gd name="T16" fmla="*/ 302 w 1117"/>
                <a:gd name="T17" fmla="*/ 232 h 1115"/>
                <a:gd name="T18" fmla="*/ 1117 w 1117"/>
                <a:gd name="T19" fmla="*/ 759 h 1115"/>
                <a:gd name="T20" fmla="*/ 887 w 1117"/>
                <a:gd name="T21" fmla="*/ 1115 h 1115"/>
                <a:gd name="T22" fmla="*/ 0 w 1117"/>
                <a:gd name="T23" fmla="*/ 542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7" h="1115">
                  <a:moveTo>
                    <a:pt x="0" y="542"/>
                  </a:moveTo>
                  <a:cubicBezTo>
                    <a:pt x="50" y="467"/>
                    <a:pt x="98" y="396"/>
                    <a:pt x="144" y="325"/>
                  </a:cubicBezTo>
                  <a:cubicBezTo>
                    <a:pt x="173" y="280"/>
                    <a:pt x="202" y="235"/>
                    <a:pt x="229" y="190"/>
                  </a:cubicBezTo>
                  <a:cubicBezTo>
                    <a:pt x="233" y="184"/>
                    <a:pt x="229" y="170"/>
                    <a:pt x="225" y="163"/>
                  </a:cubicBezTo>
                  <a:cubicBezTo>
                    <a:pt x="209" y="131"/>
                    <a:pt x="191" y="101"/>
                    <a:pt x="174" y="70"/>
                  </a:cubicBezTo>
                  <a:cubicBezTo>
                    <a:pt x="153" y="31"/>
                    <a:pt x="154" y="28"/>
                    <a:pt x="194" y="10"/>
                  </a:cubicBezTo>
                  <a:cubicBezTo>
                    <a:pt x="202" y="6"/>
                    <a:pt x="211" y="4"/>
                    <a:pt x="222" y="0"/>
                  </a:cubicBezTo>
                  <a:cubicBezTo>
                    <a:pt x="254" y="58"/>
                    <a:pt x="287" y="115"/>
                    <a:pt x="315" y="175"/>
                  </a:cubicBezTo>
                  <a:cubicBezTo>
                    <a:pt x="321" y="188"/>
                    <a:pt x="307" y="211"/>
                    <a:pt x="302" y="232"/>
                  </a:cubicBezTo>
                  <a:cubicBezTo>
                    <a:pt x="572" y="407"/>
                    <a:pt x="842" y="581"/>
                    <a:pt x="1117" y="759"/>
                  </a:cubicBezTo>
                  <a:cubicBezTo>
                    <a:pt x="1039" y="880"/>
                    <a:pt x="963" y="997"/>
                    <a:pt x="887" y="1115"/>
                  </a:cubicBezTo>
                  <a:cubicBezTo>
                    <a:pt x="589" y="922"/>
                    <a:pt x="297" y="733"/>
                    <a:pt x="0" y="54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97"/>
            <p:cNvSpPr>
              <a:spLocks/>
            </p:cNvSpPr>
            <p:nvPr/>
          </p:nvSpPr>
          <p:spPr bwMode="auto">
            <a:xfrm>
              <a:off x="4721282" y="5681756"/>
              <a:ext cx="560394" cy="300042"/>
            </a:xfrm>
            <a:custGeom>
              <a:avLst/>
              <a:gdLst>
                <a:gd name="T0" fmla="*/ 279 w 1557"/>
                <a:gd name="T1" fmla="*/ 230 h 832"/>
                <a:gd name="T2" fmla="*/ 0 w 1557"/>
                <a:gd name="T3" fmla="*/ 48 h 832"/>
                <a:gd name="T4" fmla="*/ 4 w 1557"/>
                <a:gd name="T5" fmla="*/ 39 h 832"/>
                <a:gd name="T6" fmla="*/ 152 w 1557"/>
                <a:gd name="T7" fmla="*/ 72 h 832"/>
                <a:gd name="T8" fmla="*/ 297 w 1557"/>
                <a:gd name="T9" fmla="*/ 96 h 832"/>
                <a:gd name="T10" fmla="*/ 324 w 1557"/>
                <a:gd name="T11" fmla="*/ 76 h 832"/>
                <a:gd name="T12" fmla="*/ 369 w 1557"/>
                <a:gd name="T13" fmla="*/ 0 h 832"/>
                <a:gd name="T14" fmla="*/ 402 w 1557"/>
                <a:gd name="T15" fmla="*/ 28 h 832"/>
                <a:gd name="T16" fmla="*/ 348 w 1557"/>
                <a:gd name="T17" fmla="*/ 119 h 832"/>
                <a:gd name="T18" fmla="*/ 400 w 1557"/>
                <a:gd name="T19" fmla="*/ 161 h 832"/>
                <a:gd name="T20" fmla="*/ 445 w 1557"/>
                <a:gd name="T21" fmla="*/ 135 h 832"/>
                <a:gd name="T22" fmla="*/ 450 w 1557"/>
                <a:gd name="T23" fmla="*/ 142 h 832"/>
                <a:gd name="T24" fmla="*/ 415 w 1557"/>
                <a:gd name="T25" fmla="*/ 181 h 832"/>
                <a:gd name="T26" fmla="*/ 443 w 1557"/>
                <a:gd name="T27" fmla="*/ 242 h 832"/>
                <a:gd name="T28" fmla="*/ 515 w 1557"/>
                <a:gd name="T29" fmla="*/ 224 h 832"/>
                <a:gd name="T30" fmla="*/ 517 w 1557"/>
                <a:gd name="T31" fmla="*/ 233 h 832"/>
                <a:gd name="T32" fmla="*/ 453 w 1557"/>
                <a:gd name="T33" fmla="*/ 263 h 832"/>
                <a:gd name="T34" fmla="*/ 515 w 1557"/>
                <a:gd name="T35" fmla="*/ 529 h 832"/>
                <a:gd name="T36" fmla="*/ 594 w 1557"/>
                <a:gd name="T37" fmla="*/ 562 h 832"/>
                <a:gd name="T38" fmla="*/ 839 w 1557"/>
                <a:gd name="T39" fmla="*/ 489 h 832"/>
                <a:gd name="T40" fmla="*/ 952 w 1557"/>
                <a:gd name="T41" fmla="*/ 416 h 832"/>
                <a:gd name="T42" fmla="*/ 991 w 1557"/>
                <a:gd name="T43" fmla="*/ 433 h 832"/>
                <a:gd name="T44" fmla="*/ 950 w 1557"/>
                <a:gd name="T45" fmla="*/ 502 h 832"/>
                <a:gd name="T46" fmla="*/ 1056 w 1557"/>
                <a:gd name="T47" fmla="*/ 601 h 832"/>
                <a:gd name="T48" fmla="*/ 1145 w 1557"/>
                <a:gd name="T49" fmla="*/ 637 h 832"/>
                <a:gd name="T50" fmla="*/ 1534 w 1557"/>
                <a:gd name="T51" fmla="*/ 754 h 832"/>
                <a:gd name="T52" fmla="*/ 1557 w 1557"/>
                <a:gd name="T53" fmla="*/ 792 h 832"/>
                <a:gd name="T54" fmla="*/ 1513 w 1557"/>
                <a:gd name="T55" fmla="*/ 792 h 832"/>
                <a:gd name="T56" fmla="*/ 879 w 1557"/>
                <a:gd name="T57" fmla="*/ 794 h 832"/>
                <a:gd name="T58" fmla="*/ 833 w 1557"/>
                <a:gd name="T59" fmla="*/ 771 h 832"/>
                <a:gd name="T60" fmla="*/ 704 w 1557"/>
                <a:gd name="T61" fmla="*/ 669 h 832"/>
                <a:gd name="T62" fmla="*/ 659 w 1557"/>
                <a:gd name="T63" fmla="*/ 676 h 832"/>
                <a:gd name="T64" fmla="*/ 574 w 1557"/>
                <a:gd name="T65" fmla="*/ 759 h 832"/>
                <a:gd name="T66" fmla="*/ 536 w 1557"/>
                <a:gd name="T67" fmla="*/ 775 h 832"/>
                <a:gd name="T68" fmla="*/ 246 w 1557"/>
                <a:gd name="T69" fmla="*/ 817 h 832"/>
                <a:gd name="T70" fmla="*/ 158 w 1557"/>
                <a:gd name="T71" fmla="*/ 775 h 832"/>
                <a:gd name="T72" fmla="*/ 109 w 1557"/>
                <a:gd name="T73" fmla="*/ 509 h 832"/>
                <a:gd name="T74" fmla="*/ 116 w 1557"/>
                <a:gd name="T75" fmla="*/ 477 h 832"/>
                <a:gd name="T76" fmla="*/ 279 w 1557"/>
                <a:gd name="T77" fmla="*/ 23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57" h="832">
                  <a:moveTo>
                    <a:pt x="279" y="230"/>
                  </a:moveTo>
                  <a:cubicBezTo>
                    <a:pt x="183" y="168"/>
                    <a:pt x="91" y="108"/>
                    <a:pt x="0" y="48"/>
                  </a:cubicBezTo>
                  <a:cubicBezTo>
                    <a:pt x="1" y="45"/>
                    <a:pt x="2" y="42"/>
                    <a:pt x="4" y="39"/>
                  </a:cubicBezTo>
                  <a:cubicBezTo>
                    <a:pt x="53" y="50"/>
                    <a:pt x="102" y="62"/>
                    <a:pt x="152" y="72"/>
                  </a:cubicBezTo>
                  <a:cubicBezTo>
                    <a:pt x="200" y="82"/>
                    <a:pt x="248" y="90"/>
                    <a:pt x="297" y="96"/>
                  </a:cubicBezTo>
                  <a:cubicBezTo>
                    <a:pt x="305" y="97"/>
                    <a:pt x="318" y="85"/>
                    <a:pt x="324" y="76"/>
                  </a:cubicBezTo>
                  <a:cubicBezTo>
                    <a:pt x="340" y="53"/>
                    <a:pt x="353" y="28"/>
                    <a:pt x="369" y="0"/>
                  </a:cubicBezTo>
                  <a:cubicBezTo>
                    <a:pt x="381" y="10"/>
                    <a:pt x="390" y="18"/>
                    <a:pt x="402" y="28"/>
                  </a:cubicBezTo>
                  <a:cubicBezTo>
                    <a:pt x="383" y="59"/>
                    <a:pt x="366" y="88"/>
                    <a:pt x="348" y="119"/>
                  </a:cubicBezTo>
                  <a:cubicBezTo>
                    <a:pt x="364" y="133"/>
                    <a:pt x="381" y="146"/>
                    <a:pt x="400" y="161"/>
                  </a:cubicBezTo>
                  <a:cubicBezTo>
                    <a:pt x="412" y="154"/>
                    <a:pt x="429" y="144"/>
                    <a:pt x="445" y="135"/>
                  </a:cubicBezTo>
                  <a:cubicBezTo>
                    <a:pt x="447" y="137"/>
                    <a:pt x="449" y="140"/>
                    <a:pt x="450" y="142"/>
                  </a:cubicBezTo>
                  <a:cubicBezTo>
                    <a:pt x="439" y="155"/>
                    <a:pt x="427" y="168"/>
                    <a:pt x="415" y="181"/>
                  </a:cubicBezTo>
                  <a:cubicBezTo>
                    <a:pt x="423" y="200"/>
                    <a:pt x="433" y="221"/>
                    <a:pt x="443" y="242"/>
                  </a:cubicBezTo>
                  <a:cubicBezTo>
                    <a:pt x="467" y="236"/>
                    <a:pt x="491" y="230"/>
                    <a:pt x="515" y="224"/>
                  </a:cubicBezTo>
                  <a:cubicBezTo>
                    <a:pt x="516" y="227"/>
                    <a:pt x="517" y="230"/>
                    <a:pt x="517" y="233"/>
                  </a:cubicBezTo>
                  <a:cubicBezTo>
                    <a:pt x="495" y="243"/>
                    <a:pt x="474" y="253"/>
                    <a:pt x="453" y="263"/>
                  </a:cubicBezTo>
                  <a:cubicBezTo>
                    <a:pt x="473" y="352"/>
                    <a:pt x="491" y="442"/>
                    <a:pt x="515" y="529"/>
                  </a:cubicBezTo>
                  <a:cubicBezTo>
                    <a:pt x="529" y="581"/>
                    <a:pt x="548" y="589"/>
                    <a:pt x="594" y="562"/>
                  </a:cubicBezTo>
                  <a:cubicBezTo>
                    <a:pt x="670" y="516"/>
                    <a:pt x="752" y="487"/>
                    <a:pt x="839" y="489"/>
                  </a:cubicBezTo>
                  <a:cubicBezTo>
                    <a:pt x="900" y="491"/>
                    <a:pt x="930" y="467"/>
                    <a:pt x="952" y="416"/>
                  </a:cubicBezTo>
                  <a:cubicBezTo>
                    <a:pt x="966" y="422"/>
                    <a:pt x="977" y="427"/>
                    <a:pt x="991" y="433"/>
                  </a:cubicBezTo>
                  <a:cubicBezTo>
                    <a:pt x="977" y="456"/>
                    <a:pt x="965" y="477"/>
                    <a:pt x="950" y="502"/>
                  </a:cubicBezTo>
                  <a:cubicBezTo>
                    <a:pt x="1009" y="514"/>
                    <a:pt x="1033" y="556"/>
                    <a:pt x="1056" y="601"/>
                  </a:cubicBezTo>
                  <a:cubicBezTo>
                    <a:pt x="1077" y="642"/>
                    <a:pt x="1100" y="651"/>
                    <a:pt x="1145" y="637"/>
                  </a:cubicBezTo>
                  <a:cubicBezTo>
                    <a:pt x="1301" y="590"/>
                    <a:pt x="1422" y="655"/>
                    <a:pt x="1534" y="754"/>
                  </a:cubicBezTo>
                  <a:cubicBezTo>
                    <a:pt x="1543" y="762"/>
                    <a:pt x="1547" y="775"/>
                    <a:pt x="1557" y="792"/>
                  </a:cubicBezTo>
                  <a:cubicBezTo>
                    <a:pt x="1537" y="792"/>
                    <a:pt x="1525" y="792"/>
                    <a:pt x="1513" y="792"/>
                  </a:cubicBezTo>
                  <a:cubicBezTo>
                    <a:pt x="1301" y="793"/>
                    <a:pt x="1090" y="793"/>
                    <a:pt x="879" y="794"/>
                  </a:cubicBezTo>
                  <a:cubicBezTo>
                    <a:pt x="858" y="794"/>
                    <a:pt x="848" y="785"/>
                    <a:pt x="833" y="771"/>
                  </a:cubicBezTo>
                  <a:cubicBezTo>
                    <a:pt x="795" y="732"/>
                    <a:pt x="749" y="700"/>
                    <a:pt x="704" y="669"/>
                  </a:cubicBezTo>
                  <a:cubicBezTo>
                    <a:pt x="694" y="663"/>
                    <a:pt x="670" y="668"/>
                    <a:pt x="659" y="676"/>
                  </a:cubicBezTo>
                  <a:cubicBezTo>
                    <a:pt x="629" y="702"/>
                    <a:pt x="603" y="732"/>
                    <a:pt x="574" y="759"/>
                  </a:cubicBezTo>
                  <a:cubicBezTo>
                    <a:pt x="564" y="768"/>
                    <a:pt x="547" y="777"/>
                    <a:pt x="536" y="775"/>
                  </a:cubicBezTo>
                  <a:cubicBezTo>
                    <a:pt x="434" y="760"/>
                    <a:pt x="338" y="772"/>
                    <a:pt x="246" y="817"/>
                  </a:cubicBezTo>
                  <a:cubicBezTo>
                    <a:pt x="214" y="832"/>
                    <a:pt x="165" y="811"/>
                    <a:pt x="158" y="775"/>
                  </a:cubicBezTo>
                  <a:cubicBezTo>
                    <a:pt x="139" y="687"/>
                    <a:pt x="124" y="598"/>
                    <a:pt x="109" y="509"/>
                  </a:cubicBezTo>
                  <a:cubicBezTo>
                    <a:pt x="107" y="499"/>
                    <a:pt x="110" y="486"/>
                    <a:pt x="116" y="477"/>
                  </a:cubicBezTo>
                  <a:cubicBezTo>
                    <a:pt x="168" y="396"/>
                    <a:pt x="222" y="316"/>
                    <a:pt x="279" y="23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98"/>
            <p:cNvSpPr>
              <a:spLocks/>
            </p:cNvSpPr>
            <p:nvPr/>
          </p:nvSpPr>
          <p:spPr bwMode="auto">
            <a:xfrm>
              <a:off x="5081648" y="5965923"/>
              <a:ext cx="407992" cy="65089"/>
            </a:xfrm>
            <a:custGeom>
              <a:avLst/>
              <a:gdLst>
                <a:gd name="T0" fmla="*/ 0 w 1130"/>
                <a:gd name="T1" fmla="*/ 12 h 180"/>
                <a:gd name="T2" fmla="*/ 368 w 1130"/>
                <a:gd name="T3" fmla="*/ 38 h 180"/>
                <a:gd name="T4" fmla="*/ 818 w 1130"/>
                <a:gd name="T5" fmla="*/ 105 h 180"/>
                <a:gd name="T6" fmla="*/ 1112 w 1130"/>
                <a:gd name="T7" fmla="*/ 155 h 180"/>
                <a:gd name="T8" fmla="*/ 1130 w 1130"/>
                <a:gd name="T9" fmla="*/ 172 h 180"/>
                <a:gd name="T10" fmla="*/ 1060 w 1130"/>
                <a:gd name="T11" fmla="*/ 178 h 180"/>
                <a:gd name="T12" fmla="*/ 471 w 1130"/>
                <a:gd name="T13" fmla="*/ 114 h 180"/>
                <a:gd name="T14" fmla="*/ 59 w 1130"/>
                <a:gd name="T15" fmla="*/ 30 h 180"/>
                <a:gd name="T16" fmla="*/ 0 w 1130"/>
                <a:gd name="T17" fmla="*/ 1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0" h="180">
                  <a:moveTo>
                    <a:pt x="0" y="12"/>
                  </a:moveTo>
                  <a:cubicBezTo>
                    <a:pt x="130" y="0"/>
                    <a:pt x="249" y="14"/>
                    <a:pt x="368" y="38"/>
                  </a:cubicBezTo>
                  <a:cubicBezTo>
                    <a:pt x="517" y="67"/>
                    <a:pt x="668" y="82"/>
                    <a:pt x="818" y="105"/>
                  </a:cubicBezTo>
                  <a:cubicBezTo>
                    <a:pt x="916" y="120"/>
                    <a:pt x="1014" y="138"/>
                    <a:pt x="1112" y="155"/>
                  </a:cubicBezTo>
                  <a:cubicBezTo>
                    <a:pt x="1118" y="156"/>
                    <a:pt x="1124" y="161"/>
                    <a:pt x="1130" y="172"/>
                  </a:cubicBezTo>
                  <a:cubicBezTo>
                    <a:pt x="1106" y="175"/>
                    <a:pt x="1083" y="180"/>
                    <a:pt x="1060" y="178"/>
                  </a:cubicBezTo>
                  <a:cubicBezTo>
                    <a:pt x="862" y="169"/>
                    <a:pt x="665" y="153"/>
                    <a:pt x="471" y="114"/>
                  </a:cubicBezTo>
                  <a:cubicBezTo>
                    <a:pt x="334" y="86"/>
                    <a:pt x="196" y="58"/>
                    <a:pt x="59" y="30"/>
                  </a:cubicBezTo>
                  <a:cubicBezTo>
                    <a:pt x="42" y="26"/>
                    <a:pt x="25" y="20"/>
                    <a:pt x="0" y="1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99"/>
            <p:cNvSpPr>
              <a:spLocks/>
            </p:cNvSpPr>
            <p:nvPr/>
          </p:nvSpPr>
          <p:spPr bwMode="auto">
            <a:xfrm>
              <a:off x="4557767" y="5408702"/>
              <a:ext cx="257178" cy="296867"/>
            </a:xfrm>
            <a:custGeom>
              <a:avLst/>
              <a:gdLst>
                <a:gd name="T0" fmla="*/ 602 w 711"/>
                <a:gd name="T1" fmla="*/ 810 h 823"/>
                <a:gd name="T2" fmla="*/ 659 w 711"/>
                <a:gd name="T3" fmla="*/ 690 h 823"/>
                <a:gd name="T4" fmla="*/ 624 w 711"/>
                <a:gd name="T5" fmla="*/ 560 h 823"/>
                <a:gd name="T6" fmla="*/ 338 w 711"/>
                <a:gd name="T7" fmla="*/ 419 h 823"/>
                <a:gd name="T8" fmla="*/ 135 w 711"/>
                <a:gd name="T9" fmla="*/ 341 h 823"/>
                <a:gd name="T10" fmla="*/ 93 w 711"/>
                <a:gd name="T11" fmla="*/ 326 h 823"/>
                <a:gd name="T12" fmla="*/ 48 w 711"/>
                <a:gd name="T13" fmla="*/ 177 h 823"/>
                <a:gd name="T14" fmla="*/ 133 w 711"/>
                <a:gd name="T15" fmla="*/ 98 h 823"/>
                <a:gd name="T16" fmla="*/ 285 w 711"/>
                <a:gd name="T17" fmla="*/ 2 h 823"/>
                <a:gd name="T18" fmla="*/ 303 w 711"/>
                <a:gd name="T19" fmla="*/ 2 h 823"/>
                <a:gd name="T20" fmla="*/ 165 w 711"/>
                <a:gd name="T21" fmla="*/ 92 h 823"/>
                <a:gd name="T22" fmla="*/ 48 w 711"/>
                <a:gd name="T23" fmla="*/ 199 h 823"/>
                <a:gd name="T24" fmla="*/ 67 w 711"/>
                <a:gd name="T25" fmla="*/ 288 h 823"/>
                <a:gd name="T26" fmla="*/ 265 w 711"/>
                <a:gd name="T27" fmla="*/ 370 h 823"/>
                <a:gd name="T28" fmla="*/ 504 w 711"/>
                <a:gd name="T29" fmla="*/ 461 h 823"/>
                <a:gd name="T30" fmla="*/ 621 w 711"/>
                <a:gd name="T31" fmla="*/ 522 h 823"/>
                <a:gd name="T32" fmla="*/ 699 w 711"/>
                <a:gd name="T33" fmla="*/ 672 h 823"/>
                <a:gd name="T34" fmla="*/ 695 w 711"/>
                <a:gd name="T35" fmla="*/ 688 h 823"/>
                <a:gd name="T36" fmla="*/ 640 w 711"/>
                <a:gd name="T37" fmla="*/ 805 h 823"/>
                <a:gd name="T38" fmla="*/ 614 w 711"/>
                <a:gd name="T39" fmla="*/ 823 h 823"/>
                <a:gd name="T40" fmla="*/ 602 w 711"/>
                <a:gd name="T41" fmla="*/ 81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1" h="823">
                  <a:moveTo>
                    <a:pt x="602" y="810"/>
                  </a:moveTo>
                  <a:cubicBezTo>
                    <a:pt x="621" y="770"/>
                    <a:pt x="640" y="730"/>
                    <a:pt x="659" y="690"/>
                  </a:cubicBezTo>
                  <a:cubicBezTo>
                    <a:pt x="684" y="635"/>
                    <a:pt x="671" y="598"/>
                    <a:pt x="624" y="560"/>
                  </a:cubicBezTo>
                  <a:cubicBezTo>
                    <a:pt x="540" y="490"/>
                    <a:pt x="439" y="456"/>
                    <a:pt x="338" y="419"/>
                  </a:cubicBezTo>
                  <a:cubicBezTo>
                    <a:pt x="270" y="394"/>
                    <a:pt x="203" y="367"/>
                    <a:pt x="135" y="341"/>
                  </a:cubicBezTo>
                  <a:cubicBezTo>
                    <a:pt x="121" y="336"/>
                    <a:pt x="107" y="330"/>
                    <a:pt x="93" y="326"/>
                  </a:cubicBezTo>
                  <a:cubicBezTo>
                    <a:pt x="22" y="301"/>
                    <a:pt x="0" y="235"/>
                    <a:pt x="48" y="177"/>
                  </a:cubicBezTo>
                  <a:cubicBezTo>
                    <a:pt x="72" y="147"/>
                    <a:pt x="101" y="121"/>
                    <a:pt x="133" y="98"/>
                  </a:cubicBezTo>
                  <a:cubicBezTo>
                    <a:pt x="181" y="64"/>
                    <a:pt x="234" y="34"/>
                    <a:pt x="285" y="2"/>
                  </a:cubicBezTo>
                  <a:cubicBezTo>
                    <a:pt x="288" y="0"/>
                    <a:pt x="293" y="2"/>
                    <a:pt x="303" y="2"/>
                  </a:cubicBezTo>
                  <a:cubicBezTo>
                    <a:pt x="254" y="34"/>
                    <a:pt x="207" y="60"/>
                    <a:pt x="165" y="92"/>
                  </a:cubicBezTo>
                  <a:cubicBezTo>
                    <a:pt x="123" y="124"/>
                    <a:pt x="84" y="160"/>
                    <a:pt x="48" y="199"/>
                  </a:cubicBezTo>
                  <a:cubicBezTo>
                    <a:pt x="22" y="228"/>
                    <a:pt x="31" y="271"/>
                    <a:pt x="67" y="288"/>
                  </a:cubicBezTo>
                  <a:cubicBezTo>
                    <a:pt x="131" y="319"/>
                    <a:pt x="198" y="345"/>
                    <a:pt x="265" y="370"/>
                  </a:cubicBezTo>
                  <a:cubicBezTo>
                    <a:pt x="344" y="401"/>
                    <a:pt x="425" y="428"/>
                    <a:pt x="504" y="461"/>
                  </a:cubicBezTo>
                  <a:cubicBezTo>
                    <a:pt x="544" y="477"/>
                    <a:pt x="585" y="497"/>
                    <a:pt x="621" y="522"/>
                  </a:cubicBezTo>
                  <a:cubicBezTo>
                    <a:pt x="683" y="566"/>
                    <a:pt x="711" y="602"/>
                    <a:pt x="699" y="672"/>
                  </a:cubicBezTo>
                  <a:cubicBezTo>
                    <a:pt x="698" y="677"/>
                    <a:pt x="698" y="683"/>
                    <a:pt x="695" y="688"/>
                  </a:cubicBezTo>
                  <a:cubicBezTo>
                    <a:pt x="677" y="727"/>
                    <a:pt x="660" y="767"/>
                    <a:pt x="640" y="805"/>
                  </a:cubicBezTo>
                  <a:cubicBezTo>
                    <a:pt x="636" y="814"/>
                    <a:pt x="623" y="817"/>
                    <a:pt x="614" y="823"/>
                  </a:cubicBezTo>
                  <a:cubicBezTo>
                    <a:pt x="610" y="819"/>
                    <a:pt x="606" y="814"/>
                    <a:pt x="602" y="81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00"/>
            <p:cNvSpPr>
              <a:spLocks/>
            </p:cNvSpPr>
            <p:nvPr/>
          </p:nvSpPr>
          <p:spPr bwMode="auto">
            <a:xfrm>
              <a:off x="4316464" y="5569042"/>
              <a:ext cx="87314" cy="74614"/>
            </a:xfrm>
            <a:custGeom>
              <a:avLst/>
              <a:gdLst>
                <a:gd name="T0" fmla="*/ 128 w 240"/>
                <a:gd name="T1" fmla="*/ 196 h 207"/>
                <a:gd name="T2" fmla="*/ 116 w 240"/>
                <a:gd name="T3" fmla="*/ 205 h 207"/>
                <a:gd name="T4" fmla="*/ 85 w 240"/>
                <a:gd name="T5" fmla="*/ 207 h 207"/>
                <a:gd name="T6" fmla="*/ 46 w 240"/>
                <a:gd name="T7" fmla="*/ 147 h 207"/>
                <a:gd name="T8" fmla="*/ 51 w 240"/>
                <a:gd name="T9" fmla="*/ 129 h 207"/>
                <a:gd name="T10" fmla="*/ 6 w 240"/>
                <a:gd name="T11" fmla="*/ 53 h 207"/>
                <a:gd name="T12" fmla="*/ 5 w 240"/>
                <a:gd name="T13" fmla="*/ 55 h 207"/>
                <a:gd name="T14" fmla="*/ 49 w 240"/>
                <a:gd name="T15" fmla="*/ 28 h 207"/>
                <a:gd name="T16" fmla="*/ 95 w 240"/>
                <a:gd name="T17" fmla="*/ 52 h 207"/>
                <a:gd name="T18" fmla="*/ 133 w 240"/>
                <a:gd name="T19" fmla="*/ 5 h 207"/>
                <a:gd name="T20" fmla="*/ 163 w 240"/>
                <a:gd name="T21" fmla="*/ 53 h 207"/>
                <a:gd name="T22" fmla="*/ 208 w 240"/>
                <a:gd name="T23" fmla="*/ 61 h 207"/>
                <a:gd name="T24" fmla="*/ 203 w 240"/>
                <a:gd name="T25" fmla="*/ 123 h 207"/>
                <a:gd name="T26" fmla="*/ 205 w 240"/>
                <a:gd name="T27" fmla="*/ 122 h 207"/>
                <a:gd name="T28" fmla="*/ 173 w 240"/>
                <a:gd name="T29" fmla="*/ 126 h 207"/>
                <a:gd name="T30" fmla="*/ 189 w 240"/>
                <a:gd name="T31" fmla="*/ 195 h 207"/>
                <a:gd name="T32" fmla="*/ 137 w 240"/>
                <a:gd name="T33" fmla="*/ 151 h 207"/>
                <a:gd name="T34" fmla="*/ 128 w 240"/>
                <a:gd name="T35" fmla="*/ 19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07">
                  <a:moveTo>
                    <a:pt x="128" y="196"/>
                  </a:moveTo>
                  <a:cubicBezTo>
                    <a:pt x="124" y="199"/>
                    <a:pt x="120" y="202"/>
                    <a:pt x="116" y="205"/>
                  </a:cubicBezTo>
                  <a:cubicBezTo>
                    <a:pt x="106" y="206"/>
                    <a:pt x="96" y="207"/>
                    <a:pt x="85" y="207"/>
                  </a:cubicBezTo>
                  <a:cubicBezTo>
                    <a:pt x="49" y="206"/>
                    <a:pt x="34" y="183"/>
                    <a:pt x="46" y="147"/>
                  </a:cubicBezTo>
                  <a:cubicBezTo>
                    <a:pt x="49" y="142"/>
                    <a:pt x="50" y="135"/>
                    <a:pt x="51" y="129"/>
                  </a:cubicBezTo>
                  <a:cubicBezTo>
                    <a:pt x="1" y="109"/>
                    <a:pt x="0" y="108"/>
                    <a:pt x="6" y="53"/>
                  </a:cubicBezTo>
                  <a:lnTo>
                    <a:pt x="5" y="55"/>
                  </a:lnTo>
                  <a:cubicBezTo>
                    <a:pt x="19" y="45"/>
                    <a:pt x="34" y="29"/>
                    <a:pt x="49" y="28"/>
                  </a:cubicBezTo>
                  <a:cubicBezTo>
                    <a:pt x="63" y="27"/>
                    <a:pt x="79" y="42"/>
                    <a:pt x="95" y="52"/>
                  </a:cubicBezTo>
                  <a:cubicBezTo>
                    <a:pt x="97" y="28"/>
                    <a:pt x="99" y="0"/>
                    <a:pt x="133" y="5"/>
                  </a:cubicBezTo>
                  <a:cubicBezTo>
                    <a:pt x="165" y="9"/>
                    <a:pt x="169" y="32"/>
                    <a:pt x="163" y="53"/>
                  </a:cubicBezTo>
                  <a:cubicBezTo>
                    <a:pt x="178" y="55"/>
                    <a:pt x="196" y="53"/>
                    <a:pt x="208" y="61"/>
                  </a:cubicBezTo>
                  <a:cubicBezTo>
                    <a:pt x="240" y="82"/>
                    <a:pt x="216" y="103"/>
                    <a:pt x="203" y="123"/>
                  </a:cubicBezTo>
                  <a:lnTo>
                    <a:pt x="205" y="122"/>
                  </a:lnTo>
                  <a:cubicBezTo>
                    <a:pt x="194" y="124"/>
                    <a:pt x="184" y="125"/>
                    <a:pt x="173" y="126"/>
                  </a:cubicBezTo>
                  <a:cubicBezTo>
                    <a:pt x="178" y="148"/>
                    <a:pt x="183" y="169"/>
                    <a:pt x="189" y="195"/>
                  </a:cubicBezTo>
                  <a:cubicBezTo>
                    <a:pt x="170" y="179"/>
                    <a:pt x="155" y="166"/>
                    <a:pt x="137" y="151"/>
                  </a:cubicBezTo>
                  <a:cubicBezTo>
                    <a:pt x="133" y="170"/>
                    <a:pt x="131" y="183"/>
                    <a:pt x="128" y="196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01"/>
            <p:cNvSpPr>
              <a:spLocks/>
            </p:cNvSpPr>
            <p:nvPr/>
          </p:nvSpPr>
          <p:spPr bwMode="auto">
            <a:xfrm>
              <a:off x="4897496" y="5811933"/>
              <a:ext cx="82551" cy="76201"/>
            </a:xfrm>
            <a:custGeom>
              <a:avLst/>
              <a:gdLst>
                <a:gd name="T0" fmla="*/ 229 w 229"/>
                <a:gd name="T1" fmla="*/ 125 h 210"/>
                <a:gd name="T2" fmla="*/ 85 w 229"/>
                <a:gd name="T3" fmla="*/ 199 h 210"/>
                <a:gd name="T4" fmla="*/ 39 w 229"/>
                <a:gd name="T5" fmla="*/ 178 h 210"/>
                <a:gd name="T6" fmla="*/ 5 w 229"/>
                <a:gd name="T7" fmla="*/ 45 h 210"/>
                <a:gd name="T8" fmla="*/ 26 w 229"/>
                <a:gd name="T9" fmla="*/ 11 h 210"/>
                <a:gd name="T10" fmla="*/ 143 w 229"/>
                <a:gd name="T11" fmla="*/ 46 h 210"/>
                <a:gd name="T12" fmla="*/ 229 w 229"/>
                <a:gd name="T13" fmla="*/ 12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10">
                  <a:moveTo>
                    <a:pt x="229" y="125"/>
                  </a:moveTo>
                  <a:cubicBezTo>
                    <a:pt x="179" y="151"/>
                    <a:pt x="132" y="176"/>
                    <a:pt x="85" y="199"/>
                  </a:cubicBezTo>
                  <a:cubicBezTo>
                    <a:pt x="63" y="210"/>
                    <a:pt x="45" y="205"/>
                    <a:pt x="39" y="178"/>
                  </a:cubicBezTo>
                  <a:cubicBezTo>
                    <a:pt x="28" y="133"/>
                    <a:pt x="17" y="89"/>
                    <a:pt x="5" y="45"/>
                  </a:cubicBezTo>
                  <a:cubicBezTo>
                    <a:pt x="0" y="26"/>
                    <a:pt x="5" y="15"/>
                    <a:pt x="26" y="11"/>
                  </a:cubicBezTo>
                  <a:cubicBezTo>
                    <a:pt x="72" y="1"/>
                    <a:pt x="111" y="0"/>
                    <a:pt x="143" y="46"/>
                  </a:cubicBezTo>
                  <a:cubicBezTo>
                    <a:pt x="165" y="77"/>
                    <a:pt x="200" y="99"/>
                    <a:pt x="229" y="125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02"/>
            <p:cNvSpPr>
              <a:spLocks noEditPoints="1"/>
            </p:cNvSpPr>
            <p:nvPr/>
          </p:nvSpPr>
          <p:spPr bwMode="auto">
            <a:xfrm>
              <a:off x="4570467" y="5907185"/>
              <a:ext cx="80963" cy="82551"/>
            </a:xfrm>
            <a:custGeom>
              <a:avLst/>
              <a:gdLst>
                <a:gd name="T0" fmla="*/ 115 w 226"/>
                <a:gd name="T1" fmla="*/ 222 h 228"/>
                <a:gd name="T2" fmla="*/ 1 w 226"/>
                <a:gd name="T3" fmla="*/ 113 h 228"/>
                <a:gd name="T4" fmla="*/ 114 w 226"/>
                <a:gd name="T5" fmla="*/ 2 h 228"/>
                <a:gd name="T6" fmla="*/ 225 w 226"/>
                <a:gd name="T7" fmla="*/ 112 h 228"/>
                <a:gd name="T8" fmla="*/ 115 w 226"/>
                <a:gd name="T9" fmla="*/ 222 h 228"/>
                <a:gd name="T10" fmla="*/ 115 w 226"/>
                <a:gd name="T11" fmla="*/ 173 h 228"/>
                <a:gd name="T12" fmla="*/ 115 w 226"/>
                <a:gd name="T13" fmla="*/ 173 h 228"/>
                <a:gd name="T14" fmla="*/ 177 w 226"/>
                <a:gd name="T15" fmla="*/ 111 h 228"/>
                <a:gd name="T16" fmla="*/ 115 w 226"/>
                <a:gd name="T17" fmla="*/ 50 h 228"/>
                <a:gd name="T18" fmla="*/ 50 w 226"/>
                <a:gd name="T19" fmla="*/ 111 h 228"/>
                <a:gd name="T20" fmla="*/ 115 w 226"/>
                <a:gd name="T21" fmla="*/ 1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6" h="228">
                  <a:moveTo>
                    <a:pt x="115" y="222"/>
                  </a:moveTo>
                  <a:cubicBezTo>
                    <a:pt x="51" y="228"/>
                    <a:pt x="0" y="170"/>
                    <a:pt x="1" y="113"/>
                  </a:cubicBezTo>
                  <a:cubicBezTo>
                    <a:pt x="3" y="50"/>
                    <a:pt x="50" y="0"/>
                    <a:pt x="114" y="2"/>
                  </a:cubicBezTo>
                  <a:cubicBezTo>
                    <a:pt x="179" y="3"/>
                    <a:pt x="225" y="53"/>
                    <a:pt x="225" y="112"/>
                  </a:cubicBezTo>
                  <a:cubicBezTo>
                    <a:pt x="226" y="162"/>
                    <a:pt x="186" y="227"/>
                    <a:pt x="115" y="222"/>
                  </a:cubicBezTo>
                  <a:close/>
                  <a:moveTo>
                    <a:pt x="115" y="173"/>
                  </a:moveTo>
                  <a:lnTo>
                    <a:pt x="115" y="173"/>
                  </a:lnTo>
                  <a:cubicBezTo>
                    <a:pt x="150" y="173"/>
                    <a:pt x="177" y="145"/>
                    <a:pt x="177" y="111"/>
                  </a:cubicBezTo>
                  <a:cubicBezTo>
                    <a:pt x="176" y="79"/>
                    <a:pt x="146" y="50"/>
                    <a:pt x="115" y="50"/>
                  </a:cubicBezTo>
                  <a:cubicBezTo>
                    <a:pt x="81" y="49"/>
                    <a:pt x="50" y="79"/>
                    <a:pt x="50" y="111"/>
                  </a:cubicBezTo>
                  <a:cubicBezTo>
                    <a:pt x="49" y="150"/>
                    <a:pt x="73" y="174"/>
                    <a:pt x="115" y="173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03"/>
            <p:cNvSpPr>
              <a:spLocks noEditPoints="1"/>
            </p:cNvSpPr>
            <p:nvPr/>
          </p:nvSpPr>
          <p:spPr bwMode="auto">
            <a:xfrm>
              <a:off x="4183113" y="5908772"/>
              <a:ext cx="80963" cy="80964"/>
            </a:xfrm>
            <a:custGeom>
              <a:avLst/>
              <a:gdLst>
                <a:gd name="T0" fmla="*/ 227 w 228"/>
                <a:gd name="T1" fmla="*/ 112 h 224"/>
                <a:gd name="T2" fmla="*/ 115 w 228"/>
                <a:gd name="T3" fmla="*/ 221 h 224"/>
                <a:gd name="T4" fmla="*/ 2 w 228"/>
                <a:gd name="T5" fmla="*/ 113 h 224"/>
                <a:gd name="T6" fmla="*/ 117 w 228"/>
                <a:gd name="T7" fmla="*/ 0 h 224"/>
                <a:gd name="T8" fmla="*/ 227 w 228"/>
                <a:gd name="T9" fmla="*/ 112 h 224"/>
                <a:gd name="T10" fmla="*/ 115 w 228"/>
                <a:gd name="T11" fmla="*/ 172 h 224"/>
                <a:gd name="T12" fmla="*/ 115 w 228"/>
                <a:gd name="T13" fmla="*/ 172 h 224"/>
                <a:gd name="T14" fmla="*/ 181 w 228"/>
                <a:gd name="T15" fmla="*/ 113 h 224"/>
                <a:gd name="T16" fmla="*/ 118 w 228"/>
                <a:gd name="T17" fmla="*/ 48 h 224"/>
                <a:gd name="T18" fmla="*/ 50 w 228"/>
                <a:gd name="T19" fmla="*/ 112 h 224"/>
                <a:gd name="T20" fmla="*/ 115 w 228"/>
                <a:gd name="T21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24">
                  <a:moveTo>
                    <a:pt x="227" y="112"/>
                  </a:moveTo>
                  <a:cubicBezTo>
                    <a:pt x="227" y="179"/>
                    <a:pt x="184" y="218"/>
                    <a:pt x="115" y="221"/>
                  </a:cubicBezTo>
                  <a:cubicBezTo>
                    <a:pt x="44" y="224"/>
                    <a:pt x="3" y="159"/>
                    <a:pt x="2" y="113"/>
                  </a:cubicBezTo>
                  <a:cubicBezTo>
                    <a:pt x="0" y="56"/>
                    <a:pt x="59" y="0"/>
                    <a:pt x="117" y="0"/>
                  </a:cubicBezTo>
                  <a:cubicBezTo>
                    <a:pt x="177" y="1"/>
                    <a:pt x="228" y="52"/>
                    <a:pt x="227" y="112"/>
                  </a:cubicBezTo>
                  <a:close/>
                  <a:moveTo>
                    <a:pt x="115" y="172"/>
                  </a:moveTo>
                  <a:lnTo>
                    <a:pt x="115" y="172"/>
                  </a:lnTo>
                  <a:cubicBezTo>
                    <a:pt x="153" y="173"/>
                    <a:pt x="180" y="148"/>
                    <a:pt x="181" y="113"/>
                  </a:cubicBezTo>
                  <a:cubicBezTo>
                    <a:pt x="182" y="84"/>
                    <a:pt x="148" y="49"/>
                    <a:pt x="118" y="48"/>
                  </a:cubicBezTo>
                  <a:cubicBezTo>
                    <a:pt x="87" y="47"/>
                    <a:pt x="49" y="83"/>
                    <a:pt x="50" y="112"/>
                  </a:cubicBezTo>
                  <a:cubicBezTo>
                    <a:pt x="50" y="146"/>
                    <a:pt x="78" y="172"/>
                    <a:pt x="115" y="17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04"/>
            <p:cNvSpPr>
              <a:spLocks noEditPoints="1"/>
            </p:cNvSpPr>
            <p:nvPr/>
          </p:nvSpPr>
          <p:spPr bwMode="auto">
            <a:xfrm>
              <a:off x="4472041" y="5908772"/>
              <a:ext cx="80963" cy="79376"/>
            </a:xfrm>
            <a:custGeom>
              <a:avLst/>
              <a:gdLst>
                <a:gd name="T0" fmla="*/ 111 w 226"/>
                <a:gd name="T1" fmla="*/ 220 h 220"/>
                <a:gd name="T2" fmla="*/ 0 w 226"/>
                <a:gd name="T3" fmla="*/ 109 h 220"/>
                <a:gd name="T4" fmla="*/ 113 w 226"/>
                <a:gd name="T5" fmla="*/ 0 h 220"/>
                <a:gd name="T6" fmla="*/ 226 w 226"/>
                <a:gd name="T7" fmla="*/ 110 h 220"/>
                <a:gd name="T8" fmla="*/ 111 w 226"/>
                <a:gd name="T9" fmla="*/ 220 h 220"/>
                <a:gd name="T10" fmla="*/ 115 w 226"/>
                <a:gd name="T11" fmla="*/ 172 h 220"/>
                <a:gd name="T12" fmla="*/ 115 w 226"/>
                <a:gd name="T13" fmla="*/ 172 h 220"/>
                <a:gd name="T14" fmla="*/ 177 w 226"/>
                <a:gd name="T15" fmla="*/ 109 h 220"/>
                <a:gd name="T16" fmla="*/ 111 w 226"/>
                <a:gd name="T17" fmla="*/ 48 h 220"/>
                <a:gd name="T18" fmla="*/ 48 w 226"/>
                <a:gd name="T19" fmla="*/ 111 h 220"/>
                <a:gd name="T20" fmla="*/ 115 w 226"/>
                <a:gd name="T21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6" h="220">
                  <a:moveTo>
                    <a:pt x="111" y="220"/>
                  </a:moveTo>
                  <a:cubicBezTo>
                    <a:pt x="45" y="219"/>
                    <a:pt x="0" y="174"/>
                    <a:pt x="0" y="109"/>
                  </a:cubicBezTo>
                  <a:cubicBezTo>
                    <a:pt x="0" y="50"/>
                    <a:pt x="52" y="0"/>
                    <a:pt x="113" y="0"/>
                  </a:cubicBezTo>
                  <a:cubicBezTo>
                    <a:pt x="171" y="0"/>
                    <a:pt x="226" y="54"/>
                    <a:pt x="226" y="110"/>
                  </a:cubicBezTo>
                  <a:cubicBezTo>
                    <a:pt x="225" y="172"/>
                    <a:pt x="175" y="220"/>
                    <a:pt x="111" y="220"/>
                  </a:cubicBezTo>
                  <a:close/>
                  <a:moveTo>
                    <a:pt x="115" y="172"/>
                  </a:moveTo>
                  <a:lnTo>
                    <a:pt x="115" y="172"/>
                  </a:lnTo>
                  <a:cubicBezTo>
                    <a:pt x="150" y="171"/>
                    <a:pt x="178" y="143"/>
                    <a:pt x="177" y="109"/>
                  </a:cubicBezTo>
                  <a:cubicBezTo>
                    <a:pt x="177" y="79"/>
                    <a:pt x="143" y="47"/>
                    <a:pt x="111" y="48"/>
                  </a:cubicBezTo>
                  <a:cubicBezTo>
                    <a:pt x="78" y="48"/>
                    <a:pt x="48" y="78"/>
                    <a:pt x="48" y="111"/>
                  </a:cubicBezTo>
                  <a:cubicBezTo>
                    <a:pt x="48" y="149"/>
                    <a:pt x="74" y="172"/>
                    <a:pt x="115" y="17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05"/>
            <p:cNvSpPr>
              <a:spLocks/>
            </p:cNvSpPr>
            <p:nvPr/>
          </p:nvSpPr>
          <p:spPr bwMode="auto">
            <a:xfrm>
              <a:off x="4921309" y="5924648"/>
              <a:ext cx="100014" cy="57151"/>
            </a:xfrm>
            <a:custGeom>
              <a:avLst/>
              <a:gdLst>
                <a:gd name="T0" fmla="*/ 0 w 277"/>
                <a:gd name="T1" fmla="*/ 134 h 160"/>
                <a:gd name="T2" fmla="*/ 73 w 277"/>
                <a:gd name="T3" fmla="*/ 40 h 160"/>
                <a:gd name="T4" fmla="*/ 204 w 277"/>
                <a:gd name="T5" fmla="*/ 43 h 160"/>
                <a:gd name="T6" fmla="*/ 225 w 277"/>
                <a:gd name="T7" fmla="*/ 63 h 160"/>
                <a:gd name="T8" fmla="*/ 277 w 277"/>
                <a:gd name="T9" fmla="*/ 129 h 160"/>
                <a:gd name="T10" fmla="*/ 0 w 277"/>
                <a:gd name="T11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7" h="160">
                  <a:moveTo>
                    <a:pt x="0" y="134"/>
                  </a:moveTo>
                  <a:cubicBezTo>
                    <a:pt x="26" y="100"/>
                    <a:pt x="49" y="70"/>
                    <a:pt x="73" y="40"/>
                  </a:cubicBezTo>
                  <a:cubicBezTo>
                    <a:pt x="105" y="0"/>
                    <a:pt x="163" y="2"/>
                    <a:pt x="204" y="43"/>
                  </a:cubicBezTo>
                  <a:cubicBezTo>
                    <a:pt x="211" y="50"/>
                    <a:pt x="217" y="61"/>
                    <a:pt x="225" y="63"/>
                  </a:cubicBezTo>
                  <a:cubicBezTo>
                    <a:pt x="260" y="73"/>
                    <a:pt x="267" y="102"/>
                    <a:pt x="277" y="129"/>
                  </a:cubicBezTo>
                  <a:cubicBezTo>
                    <a:pt x="187" y="160"/>
                    <a:pt x="97" y="159"/>
                    <a:pt x="0" y="134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06"/>
            <p:cNvSpPr>
              <a:spLocks/>
            </p:cNvSpPr>
            <p:nvPr/>
          </p:nvSpPr>
          <p:spPr bwMode="auto">
            <a:xfrm>
              <a:off x="5095936" y="5838921"/>
              <a:ext cx="101601" cy="71439"/>
            </a:xfrm>
            <a:custGeom>
              <a:avLst/>
              <a:gdLst>
                <a:gd name="T0" fmla="*/ 280 w 280"/>
                <a:gd name="T1" fmla="*/ 168 h 197"/>
                <a:gd name="T2" fmla="*/ 89 w 280"/>
                <a:gd name="T3" fmla="*/ 192 h 197"/>
                <a:gd name="T4" fmla="*/ 24 w 280"/>
                <a:gd name="T5" fmla="*/ 159 h 197"/>
                <a:gd name="T6" fmla="*/ 0 w 280"/>
                <a:gd name="T7" fmla="*/ 113 h 197"/>
                <a:gd name="T8" fmla="*/ 21 w 280"/>
                <a:gd name="T9" fmla="*/ 104 h 197"/>
                <a:gd name="T10" fmla="*/ 101 w 280"/>
                <a:gd name="T11" fmla="*/ 22 h 197"/>
                <a:gd name="T12" fmla="*/ 115 w 280"/>
                <a:gd name="T13" fmla="*/ 6 h 197"/>
                <a:gd name="T14" fmla="*/ 115 w 280"/>
                <a:gd name="T15" fmla="*/ 76 h 197"/>
                <a:gd name="T16" fmla="*/ 158 w 280"/>
                <a:gd name="T17" fmla="*/ 49 h 197"/>
                <a:gd name="T18" fmla="*/ 194 w 280"/>
                <a:gd name="T19" fmla="*/ 0 h 197"/>
                <a:gd name="T20" fmla="*/ 206 w 280"/>
                <a:gd name="T21" fmla="*/ 6 h 197"/>
                <a:gd name="T22" fmla="*/ 174 w 280"/>
                <a:gd name="T23" fmla="*/ 72 h 197"/>
                <a:gd name="T24" fmla="*/ 280 w 280"/>
                <a:gd name="T25" fmla="*/ 16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" h="197">
                  <a:moveTo>
                    <a:pt x="280" y="168"/>
                  </a:moveTo>
                  <a:cubicBezTo>
                    <a:pt x="210" y="176"/>
                    <a:pt x="149" y="183"/>
                    <a:pt x="89" y="192"/>
                  </a:cubicBezTo>
                  <a:cubicBezTo>
                    <a:pt x="57" y="197"/>
                    <a:pt x="39" y="183"/>
                    <a:pt x="24" y="159"/>
                  </a:cubicBezTo>
                  <a:cubicBezTo>
                    <a:pt x="16" y="145"/>
                    <a:pt x="8" y="129"/>
                    <a:pt x="0" y="113"/>
                  </a:cubicBezTo>
                  <a:cubicBezTo>
                    <a:pt x="9" y="110"/>
                    <a:pt x="14" y="106"/>
                    <a:pt x="21" y="104"/>
                  </a:cubicBezTo>
                  <a:cubicBezTo>
                    <a:pt x="63" y="92"/>
                    <a:pt x="113" y="88"/>
                    <a:pt x="101" y="22"/>
                  </a:cubicBezTo>
                  <a:cubicBezTo>
                    <a:pt x="101" y="20"/>
                    <a:pt x="106" y="16"/>
                    <a:pt x="115" y="6"/>
                  </a:cubicBezTo>
                  <a:cubicBezTo>
                    <a:pt x="115" y="35"/>
                    <a:pt x="115" y="56"/>
                    <a:pt x="115" y="76"/>
                  </a:cubicBezTo>
                  <a:cubicBezTo>
                    <a:pt x="139" y="81"/>
                    <a:pt x="139" y="80"/>
                    <a:pt x="158" y="49"/>
                  </a:cubicBezTo>
                  <a:cubicBezTo>
                    <a:pt x="169" y="32"/>
                    <a:pt x="182" y="16"/>
                    <a:pt x="194" y="0"/>
                  </a:cubicBezTo>
                  <a:cubicBezTo>
                    <a:pt x="198" y="2"/>
                    <a:pt x="202" y="4"/>
                    <a:pt x="206" y="6"/>
                  </a:cubicBezTo>
                  <a:cubicBezTo>
                    <a:pt x="194" y="30"/>
                    <a:pt x="182" y="55"/>
                    <a:pt x="174" y="72"/>
                  </a:cubicBezTo>
                  <a:cubicBezTo>
                    <a:pt x="210" y="104"/>
                    <a:pt x="244" y="135"/>
                    <a:pt x="280" y="168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5135624" y="5792883"/>
              <a:ext cx="320679" cy="3175"/>
            </a:xfrm>
            <a:custGeom>
              <a:avLst/>
              <a:gdLst>
                <a:gd name="T0" fmla="*/ 0 w 891"/>
                <a:gd name="T1" fmla="*/ 0 h 8"/>
                <a:gd name="T2" fmla="*/ 891 w 891"/>
                <a:gd name="T3" fmla="*/ 0 h 8"/>
                <a:gd name="T4" fmla="*/ 891 w 891"/>
                <a:gd name="T5" fmla="*/ 8 h 8"/>
                <a:gd name="T6" fmla="*/ 1 w 891"/>
                <a:gd name="T7" fmla="*/ 8 h 8"/>
                <a:gd name="T8" fmla="*/ 0 w 8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1" h="8">
                  <a:moveTo>
                    <a:pt x="0" y="0"/>
                  </a:moveTo>
                  <a:cubicBezTo>
                    <a:pt x="297" y="0"/>
                    <a:pt x="594" y="0"/>
                    <a:pt x="891" y="0"/>
                  </a:cubicBezTo>
                  <a:cubicBezTo>
                    <a:pt x="891" y="2"/>
                    <a:pt x="891" y="5"/>
                    <a:pt x="891" y="8"/>
                  </a:cubicBezTo>
                  <a:cubicBezTo>
                    <a:pt x="594" y="8"/>
                    <a:pt x="297" y="8"/>
                    <a:pt x="1" y="8"/>
                  </a:cubicBezTo>
                  <a:cubicBezTo>
                    <a:pt x="1" y="5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08"/>
            <p:cNvSpPr>
              <a:spLocks/>
            </p:cNvSpPr>
            <p:nvPr/>
          </p:nvSpPr>
          <p:spPr bwMode="auto">
            <a:xfrm>
              <a:off x="5072123" y="5662706"/>
              <a:ext cx="209552" cy="7938"/>
            </a:xfrm>
            <a:custGeom>
              <a:avLst/>
              <a:gdLst>
                <a:gd name="T0" fmla="*/ 584 w 584"/>
                <a:gd name="T1" fmla="*/ 21 h 21"/>
                <a:gd name="T2" fmla="*/ 0 w 584"/>
                <a:gd name="T3" fmla="*/ 21 h 21"/>
                <a:gd name="T4" fmla="*/ 584 w 584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4" h="21">
                  <a:moveTo>
                    <a:pt x="584" y="21"/>
                  </a:moveTo>
                  <a:cubicBezTo>
                    <a:pt x="387" y="21"/>
                    <a:pt x="195" y="21"/>
                    <a:pt x="0" y="21"/>
                  </a:cubicBezTo>
                  <a:cubicBezTo>
                    <a:pt x="25" y="1"/>
                    <a:pt x="557" y="0"/>
                    <a:pt x="584" y="21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09"/>
            <p:cNvSpPr>
              <a:spLocks/>
            </p:cNvSpPr>
            <p:nvPr/>
          </p:nvSpPr>
          <p:spPr bwMode="auto">
            <a:xfrm>
              <a:off x="5394390" y="5918298"/>
              <a:ext cx="92076" cy="7938"/>
            </a:xfrm>
            <a:custGeom>
              <a:avLst/>
              <a:gdLst>
                <a:gd name="T0" fmla="*/ 8 w 253"/>
                <a:gd name="T1" fmla="*/ 1 h 26"/>
                <a:gd name="T2" fmla="*/ 233 w 253"/>
                <a:gd name="T3" fmla="*/ 1 h 26"/>
                <a:gd name="T4" fmla="*/ 253 w 253"/>
                <a:gd name="T5" fmla="*/ 13 h 26"/>
                <a:gd name="T6" fmla="*/ 233 w 253"/>
                <a:gd name="T7" fmla="*/ 25 h 26"/>
                <a:gd name="T8" fmla="*/ 21 w 253"/>
                <a:gd name="T9" fmla="*/ 25 h 26"/>
                <a:gd name="T10" fmla="*/ 0 w 253"/>
                <a:gd name="T11" fmla="*/ 10 h 26"/>
                <a:gd name="T12" fmla="*/ 8 w 253"/>
                <a:gd name="T1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6">
                  <a:moveTo>
                    <a:pt x="8" y="1"/>
                  </a:moveTo>
                  <a:cubicBezTo>
                    <a:pt x="83" y="1"/>
                    <a:pt x="158" y="0"/>
                    <a:pt x="233" y="1"/>
                  </a:cubicBezTo>
                  <a:cubicBezTo>
                    <a:pt x="240" y="1"/>
                    <a:pt x="246" y="9"/>
                    <a:pt x="253" y="13"/>
                  </a:cubicBezTo>
                  <a:cubicBezTo>
                    <a:pt x="246" y="17"/>
                    <a:pt x="239" y="25"/>
                    <a:pt x="233" y="25"/>
                  </a:cubicBezTo>
                  <a:cubicBezTo>
                    <a:pt x="162" y="26"/>
                    <a:pt x="92" y="26"/>
                    <a:pt x="21" y="25"/>
                  </a:cubicBezTo>
                  <a:cubicBezTo>
                    <a:pt x="14" y="25"/>
                    <a:pt x="7" y="15"/>
                    <a:pt x="0" y="10"/>
                  </a:cubicBezTo>
                  <a:cubicBezTo>
                    <a:pt x="3" y="7"/>
                    <a:pt x="5" y="4"/>
                    <a:pt x="8" y="1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110"/>
            <p:cNvSpPr>
              <a:spLocks/>
            </p:cNvSpPr>
            <p:nvPr/>
          </p:nvSpPr>
          <p:spPr bwMode="auto">
            <a:xfrm>
              <a:off x="4753032" y="6023074"/>
              <a:ext cx="61913" cy="14288"/>
            </a:xfrm>
            <a:custGeom>
              <a:avLst/>
              <a:gdLst>
                <a:gd name="T0" fmla="*/ 172 w 172"/>
                <a:gd name="T1" fmla="*/ 0 h 41"/>
                <a:gd name="T2" fmla="*/ 152 w 172"/>
                <a:gd name="T3" fmla="*/ 35 h 41"/>
                <a:gd name="T4" fmla="*/ 31 w 172"/>
                <a:gd name="T5" fmla="*/ 39 h 41"/>
                <a:gd name="T6" fmla="*/ 10 w 172"/>
                <a:gd name="T7" fmla="*/ 0 h 41"/>
                <a:gd name="T8" fmla="*/ 172 w 1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41">
                  <a:moveTo>
                    <a:pt x="172" y="0"/>
                  </a:moveTo>
                  <a:cubicBezTo>
                    <a:pt x="164" y="14"/>
                    <a:pt x="159" y="34"/>
                    <a:pt x="152" y="35"/>
                  </a:cubicBezTo>
                  <a:cubicBezTo>
                    <a:pt x="112" y="39"/>
                    <a:pt x="71" y="41"/>
                    <a:pt x="31" y="39"/>
                  </a:cubicBezTo>
                  <a:cubicBezTo>
                    <a:pt x="10" y="38"/>
                    <a:pt x="0" y="23"/>
                    <a:pt x="10" y="0"/>
                  </a:cubicBezTo>
                  <a:cubicBezTo>
                    <a:pt x="60" y="0"/>
                    <a:pt x="110" y="0"/>
                    <a:pt x="172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11"/>
            <p:cNvSpPr>
              <a:spLocks/>
            </p:cNvSpPr>
            <p:nvPr/>
          </p:nvSpPr>
          <p:spPr bwMode="auto">
            <a:xfrm>
              <a:off x="4873683" y="5605555"/>
              <a:ext cx="88901" cy="7938"/>
            </a:xfrm>
            <a:custGeom>
              <a:avLst/>
              <a:gdLst>
                <a:gd name="T0" fmla="*/ 0 w 249"/>
                <a:gd name="T1" fmla="*/ 0 h 22"/>
                <a:gd name="T2" fmla="*/ 249 w 249"/>
                <a:gd name="T3" fmla="*/ 0 h 22"/>
                <a:gd name="T4" fmla="*/ 0 w 249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9" h="22">
                  <a:moveTo>
                    <a:pt x="0" y="0"/>
                  </a:moveTo>
                  <a:cubicBezTo>
                    <a:pt x="88" y="0"/>
                    <a:pt x="167" y="0"/>
                    <a:pt x="249" y="0"/>
                  </a:cubicBezTo>
                  <a:cubicBezTo>
                    <a:pt x="229" y="20"/>
                    <a:pt x="32" y="22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12"/>
            <p:cNvSpPr>
              <a:spLocks/>
            </p:cNvSpPr>
            <p:nvPr/>
          </p:nvSpPr>
          <p:spPr bwMode="auto">
            <a:xfrm>
              <a:off x="4318052" y="5559517"/>
              <a:ext cx="85726" cy="53976"/>
            </a:xfrm>
            <a:custGeom>
              <a:avLst/>
              <a:gdLst>
                <a:gd name="T0" fmla="*/ 198 w 235"/>
                <a:gd name="T1" fmla="*/ 149 h 149"/>
                <a:gd name="T2" fmla="*/ 203 w 235"/>
                <a:gd name="T3" fmla="*/ 87 h 149"/>
                <a:gd name="T4" fmla="*/ 158 w 235"/>
                <a:gd name="T5" fmla="*/ 79 h 149"/>
                <a:gd name="T6" fmla="*/ 128 w 235"/>
                <a:gd name="T7" fmla="*/ 31 h 149"/>
                <a:gd name="T8" fmla="*/ 90 w 235"/>
                <a:gd name="T9" fmla="*/ 78 h 149"/>
                <a:gd name="T10" fmla="*/ 44 w 235"/>
                <a:gd name="T11" fmla="*/ 54 h 149"/>
                <a:gd name="T12" fmla="*/ 0 w 235"/>
                <a:gd name="T13" fmla="*/ 81 h 149"/>
                <a:gd name="T14" fmla="*/ 83 w 235"/>
                <a:gd name="T15" fmla="*/ 51 h 149"/>
                <a:gd name="T16" fmla="*/ 173 w 235"/>
                <a:gd name="T17" fmla="*/ 53 h 149"/>
                <a:gd name="T18" fmla="*/ 191 w 235"/>
                <a:gd name="T19" fmla="*/ 61 h 149"/>
                <a:gd name="T20" fmla="*/ 224 w 235"/>
                <a:gd name="T21" fmla="*/ 103 h 149"/>
                <a:gd name="T22" fmla="*/ 198 w 235"/>
                <a:gd name="T2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149">
                  <a:moveTo>
                    <a:pt x="198" y="149"/>
                  </a:moveTo>
                  <a:cubicBezTo>
                    <a:pt x="211" y="129"/>
                    <a:pt x="235" y="108"/>
                    <a:pt x="203" y="87"/>
                  </a:cubicBezTo>
                  <a:cubicBezTo>
                    <a:pt x="191" y="79"/>
                    <a:pt x="173" y="81"/>
                    <a:pt x="158" y="79"/>
                  </a:cubicBezTo>
                  <a:cubicBezTo>
                    <a:pt x="164" y="58"/>
                    <a:pt x="160" y="35"/>
                    <a:pt x="128" y="31"/>
                  </a:cubicBezTo>
                  <a:cubicBezTo>
                    <a:pt x="94" y="26"/>
                    <a:pt x="92" y="54"/>
                    <a:pt x="90" y="78"/>
                  </a:cubicBezTo>
                  <a:cubicBezTo>
                    <a:pt x="74" y="68"/>
                    <a:pt x="58" y="53"/>
                    <a:pt x="44" y="54"/>
                  </a:cubicBezTo>
                  <a:cubicBezTo>
                    <a:pt x="29" y="55"/>
                    <a:pt x="14" y="71"/>
                    <a:pt x="0" y="81"/>
                  </a:cubicBezTo>
                  <a:cubicBezTo>
                    <a:pt x="14" y="46"/>
                    <a:pt x="33" y="39"/>
                    <a:pt x="83" y="51"/>
                  </a:cubicBezTo>
                  <a:cubicBezTo>
                    <a:pt x="114" y="0"/>
                    <a:pt x="139" y="0"/>
                    <a:pt x="173" y="53"/>
                  </a:cubicBezTo>
                  <a:cubicBezTo>
                    <a:pt x="176" y="57"/>
                    <a:pt x="187" y="57"/>
                    <a:pt x="191" y="61"/>
                  </a:cubicBezTo>
                  <a:cubicBezTo>
                    <a:pt x="203" y="74"/>
                    <a:pt x="219" y="87"/>
                    <a:pt x="224" y="103"/>
                  </a:cubicBezTo>
                  <a:cubicBezTo>
                    <a:pt x="230" y="122"/>
                    <a:pt x="226" y="144"/>
                    <a:pt x="198" y="14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13"/>
            <p:cNvSpPr>
              <a:spLocks/>
            </p:cNvSpPr>
            <p:nvPr/>
          </p:nvSpPr>
          <p:spPr bwMode="auto">
            <a:xfrm>
              <a:off x="4714931" y="5989736"/>
              <a:ext cx="31750" cy="30163"/>
            </a:xfrm>
            <a:custGeom>
              <a:avLst/>
              <a:gdLst>
                <a:gd name="T0" fmla="*/ 61 w 87"/>
                <a:gd name="T1" fmla="*/ 80 h 80"/>
                <a:gd name="T2" fmla="*/ 15 w 87"/>
                <a:gd name="T3" fmla="*/ 25 h 80"/>
                <a:gd name="T4" fmla="*/ 66 w 87"/>
                <a:gd name="T5" fmla="*/ 1 h 80"/>
                <a:gd name="T6" fmla="*/ 61 w 87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80">
                  <a:moveTo>
                    <a:pt x="61" y="80"/>
                  </a:moveTo>
                  <a:cubicBezTo>
                    <a:pt x="18" y="62"/>
                    <a:pt x="0" y="41"/>
                    <a:pt x="15" y="25"/>
                  </a:cubicBezTo>
                  <a:cubicBezTo>
                    <a:pt x="27" y="12"/>
                    <a:pt x="49" y="0"/>
                    <a:pt x="66" y="1"/>
                  </a:cubicBezTo>
                  <a:cubicBezTo>
                    <a:pt x="87" y="3"/>
                    <a:pt x="86" y="32"/>
                    <a:pt x="61" y="8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114"/>
            <p:cNvSpPr>
              <a:spLocks/>
            </p:cNvSpPr>
            <p:nvPr/>
          </p:nvSpPr>
          <p:spPr bwMode="auto">
            <a:xfrm>
              <a:off x="4948297" y="5711919"/>
              <a:ext cx="98426" cy="1588"/>
            </a:xfrm>
            <a:custGeom>
              <a:avLst/>
              <a:gdLst>
                <a:gd name="T0" fmla="*/ 1 w 275"/>
                <a:gd name="T1" fmla="*/ 0 h 6"/>
                <a:gd name="T2" fmla="*/ 275 w 275"/>
                <a:gd name="T3" fmla="*/ 0 h 6"/>
                <a:gd name="T4" fmla="*/ 275 w 275"/>
                <a:gd name="T5" fmla="*/ 6 h 6"/>
                <a:gd name="T6" fmla="*/ 0 w 275"/>
                <a:gd name="T7" fmla="*/ 6 h 6"/>
                <a:gd name="T8" fmla="*/ 1 w 27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6">
                  <a:moveTo>
                    <a:pt x="1" y="0"/>
                  </a:moveTo>
                  <a:cubicBezTo>
                    <a:pt x="92" y="0"/>
                    <a:pt x="183" y="0"/>
                    <a:pt x="275" y="0"/>
                  </a:cubicBezTo>
                  <a:cubicBezTo>
                    <a:pt x="275" y="2"/>
                    <a:pt x="275" y="4"/>
                    <a:pt x="275" y="6"/>
                  </a:cubicBezTo>
                  <a:cubicBezTo>
                    <a:pt x="183" y="6"/>
                    <a:pt x="92" y="6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115"/>
            <p:cNvSpPr>
              <a:spLocks/>
            </p:cNvSpPr>
            <p:nvPr/>
          </p:nvSpPr>
          <p:spPr bwMode="auto">
            <a:xfrm>
              <a:off x="4965759" y="5830984"/>
              <a:ext cx="36513" cy="28575"/>
            </a:xfrm>
            <a:custGeom>
              <a:avLst/>
              <a:gdLst>
                <a:gd name="T0" fmla="*/ 0 w 101"/>
                <a:gd name="T1" fmla="*/ 20 h 78"/>
                <a:gd name="T2" fmla="*/ 101 w 101"/>
                <a:gd name="T3" fmla="*/ 61 h 78"/>
                <a:gd name="T4" fmla="*/ 0 w 101"/>
                <a:gd name="T5" fmla="*/ 2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78">
                  <a:moveTo>
                    <a:pt x="0" y="20"/>
                  </a:moveTo>
                  <a:cubicBezTo>
                    <a:pt x="37" y="0"/>
                    <a:pt x="76" y="16"/>
                    <a:pt x="101" y="61"/>
                  </a:cubicBezTo>
                  <a:cubicBezTo>
                    <a:pt x="62" y="78"/>
                    <a:pt x="47" y="72"/>
                    <a:pt x="0" y="2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16"/>
            <p:cNvSpPr>
              <a:spLocks/>
            </p:cNvSpPr>
            <p:nvPr/>
          </p:nvSpPr>
          <p:spPr bwMode="auto">
            <a:xfrm>
              <a:off x="5078473" y="5580155"/>
              <a:ext cx="85726" cy="1588"/>
            </a:xfrm>
            <a:custGeom>
              <a:avLst/>
              <a:gdLst>
                <a:gd name="T0" fmla="*/ 238 w 238"/>
                <a:gd name="T1" fmla="*/ 5 h 5"/>
                <a:gd name="T2" fmla="*/ 1 w 238"/>
                <a:gd name="T3" fmla="*/ 5 h 5"/>
                <a:gd name="T4" fmla="*/ 0 w 238"/>
                <a:gd name="T5" fmla="*/ 0 h 5"/>
                <a:gd name="T6" fmla="*/ 238 w 238"/>
                <a:gd name="T7" fmla="*/ 0 h 5"/>
                <a:gd name="T8" fmla="*/ 238 w 23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5">
                  <a:moveTo>
                    <a:pt x="238" y="5"/>
                  </a:moveTo>
                  <a:cubicBezTo>
                    <a:pt x="159" y="5"/>
                    <a:pt x="80" y="5"/>
                    <a:pt x="1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79" y="0"/>
                    <a:pt x="159" y="0"/>
                    <a:pt x="238" y="0"/>
                  </a:cubicBezTo>
                  <a:cubicBezTo>
                    <a:pt x="238" y="1"/>
                    <a:pt x="238" y="3"/>
                    <a:pt x="238" y="5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17"/>
            <p:cNvSpPr>
              <a:spLocks/>
            </p:cNvSpPr>
            <p:nvPr/>
          </p:nvSpPr>
          <p:spPr bwMode="auto">
            <a:xfrm>
              <a:off x="4807008" y="5467440"/>
              <a:ext cx="80963" cy="1588"/>
            </a:xfrm>
            <a:custGeom>
              <a:avLst/>
              <a:gdLst>
                <a:gd name="T0" fmla="*/ 223 w 223"/>
                <a:gd name="T1" fmla="*/ 6 h 6"/>
                <a:gd name="T2" fmla="*/ 0 w 223"/>
                <a:gd name="T3" fmla="*/ 6 h 6"/>
                <a:gd name="T4" fmla="*/ 0 w 223"/>
                <a:gd name="T5" fmla="*/ 0 h 6"/>
                <a:gd name="T6" fmla="*/ 222 w 223"/>
                <a:gd name="T7" fmla="*/ 0 h 6"/>
                <a:gd name="T8" fmla="*/ 223 w 22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6">
                  <a:moveTo>
                    <a:pt x="223" y="6"/>
                  </a:moveTo>
                  <a:cubicBezTo>
                    <a:pt x="148" y="6"/>
                    <a:pt x="74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74" y="0"/>
                    <a:pt x="148" y="0"/>
                    <a:pt x="222" y="0"/>
                  </a:cubicBezTo>
                  <a:cubicBezTo>
                    <a:pt x="222" y="2"/>
                    <a:pt x="223" y="4"/>
                    <a:pt x="223" y="6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118"/>
            <p:cNvSpPr>
              <a:spLocks/>
            </p:cNvSpPr>
            <p:nvPr/>
          </p:nvSpPr>
          <p:spPr bwMode="auto">
            <a:xfrm>
              <a:off x="4841933" y="6018312"/>
              <a:ext cx="28575" cy="19050"/>
            </a:xfrm>
            <a:custGeom>
              <a:avLst/>
              <a:gdLst>
                <a:gd name="T0" fmla="*/ 76 w 76"/>
                <a:gd name="T1" fmla="*/ 0 h 51"/>
                <a:gd name="T2" fmla="*/ 0 w 76"/>
                <a:gd name="T3" fmla="*/ 46 h 51"/>
                <a:gd name="T4" fmla="*/ 11 w 76"/>
                <a:gd name="T5" fmla="*/ 11 h 51"/>
                <a:gd name="T6" fmla="*/ 76 w 7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1">
                  <a:moveTo>
                    <a:pt x="76" y="0"/>
                  </a:moveTo>
                  <a:cubicBezTo>
                    <a:pt x="66" y="45"/>
                    <a:pt x="54" y="51"/>
                    <a:pt x="0" y="46"/>
                  </a:cubicBezTo>
                  <a:cubicBezTo>
                    <a:pt x="3" y="33"/>
                    <a:pt x="4" y="14"/>
                    <a:pt x="11" y="11"/>
                  </a:cubicBezTo>
                  <a:cubicBezTo>
                    <a:pt x="29" y="4"/>
                    <a:pt x="50" y="4"/>
                    <a:pt x="76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19"/>
            <p:cNvSpPr>
              <a:spLocks/>
            </p:cNvSpPr>
            <p:nvPr/>
          </p:nvSpPr>
          <p:spPr bwMode="auto">
            <a:xfrm>
              <a:off x="4760970" y="5989736"/>
              <a:ext cx="28575" cy="17463"/>
            </a:xfrm>
            <a:custGeom>
              <a:avLst/>
              <a:gdLst>
                <a:gd name="T0" fmla="*/ 0 w 80"/>
                <a:gd name="T1" fmla="*/ 47 h 47"/>
                <a:gd name="T2" fmla="*/ 19 w 80"/>
                <a:gd name="T3" fmla="*/ 10 h 47"/>
                <a:gd name="T4" fmla="*/ 67 w 80"/>
                <a:gd name="T5" fmla="*/ 0 h 47"/>
                <a:gd name="T6" fmla="*/ 79 w 80"/>
                <a:gd name="T7" fmla="*/ 19 h 47"/>
                <a:gd name="T8" fmla="*/ 63 w 80"/>
                <a:gd name="T9" fmla="*/ 37 h 47"/>
                <a:gd name="T10" fmla="*/ 0 w 80"/>
                <a:gd name="T1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47">
                  <a:moveTo>
                    <a:pt x="0" y="47"/>
                  </a:moveTo>
                  <a:cubicBezTo>
                    <a:pt x="8" y="30"/>
                    <a:pt x="11" y="15"/>
                    <a:pt x="19" y="10"/>
                  </a:cubicBezTo>
                  <a:cubicBezTo>
                    <a:pt x="33" y="3"/>
                    <a:pt x="51" y="1"/>
                    <a:pt x="67" y="0"/>
                  </a:cubicBezTo>
                  <a:cubicBezTo>
                    <a:pt x="71" y="0"/>
                    <a:pt x="80" y="13"/>
                    <a:pt x="79" y="19"/>
                  </a:cubicBezTo>
                  <a:cubicBezTo>
                    <a:pt x="79" y="26"/>
                    <a:pt x="70" y="36"/>
                    <a:pt x="63" y="37"/>
                  </a:cubicBezTo>
                  <a:cubicBezTo>
                    <a:pt x="46" y="42"/>
                    <a:pt x="28" y="43"/>
                    <a:pt x="0" y="47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20"/>
            <p:cNvSpPr>
              <a:spLocks/>
            </p:cNvSpPr>
            <p:nvPr/>
          </p:nvSpPr>
          <p:spPr bwMode="auto">
            <a:xfrm>
              <a:off x="4767320" y="6070700"/>
              <a:ext cx="22225" cy="23813"/>
            </a:xfrm>
            <a:custGeom>
              <a:avLst/>
              <a:gdLst>
                <a:gd name="T0" fmla="*/ 30 w 61"/>
                <a:gd name="T1" fmla="*/ 0 h 68"/>
                <a:gd name="T2" fmla="*/ 61 w 61"/>
                <a:gd name="T3" fmla="*/ 39 h 68"/>
                <a:gd name="T4" fmla="*/ 33 w 61"/>
                <a:gd name="T5" fmla="*/ 68 h 68"/>
                <a:gd name="T6" fmla="*/ 2 w 61"/>
                <a:gd name="T7" fmla="*/ 42 h 68"/>
                <a:gd name="T8" fmla="*/ 30 w 6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8">
                  <a:moveTo>
                    <a:pt x="30" y="0"/>
                  </a:moveTo>
                  <a:cubicBezTo>
                    <a:pt x="44" y="17"/>
                    <a:pt x="61" y="28"/>
                    <a:pt x="61" y="39"/>
                  </a:cubicBezTo>
                  <a:cubicBezTo>
                    <a:pt x="61" y="50"/>
                    <a:pt x="43" y="68"/>
                    <a:pt x="33" y="68"/>
                  </a:cubicBezTo>
                  <a:cubicBezTo>
                    <a:pt x="22" y="68"/>
                    <a:pt x="3" y="53"/>
                    <a:pt x="2" y="42"/>
                  </a:cubicBezTo>
                  <a:cubicBezTo>
                    <a:pt x="0" y="31"/>
                    <a:pt x="16" y="18"/>
                    <a:pt x="3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21"/>
            <p:cNvSpPr>
              <a:spLocks/>
            </p:cNvSpPr>
            <p:nvPr/>
          </p:nvSpPr>
          <p:spPr bwMode="auto">
            <a:xfrm>
              <a:off x="5175312" y="6073875"/>
              <a:ext cx="26988" cy="20638"/>
            </a:xfrm>
            <a:custGeom>
              <a:avLst/>
              <a:gdLst>
                <a:gd name="T0" fmla="*/ 74 w 74"/>
                <a:gd name="T1" fmla="*/ 29 h 58"/>
                <a:gd name="T2" fmla="*/ 31 w 74"/>
                <a:gd name="T3" fmla="*/ 57 h 58"/>
                <a:gd name="T4" fmla="*/ 0 w 74"/>
                <a:gd name="T5" fmla="*/ 29 h 58"/>
                <a:gd name="T6" fmla="*/ 31 w 74"/>
                <a:gd name="T7" fmla="*/ 1 h 58"/>
                <a:gd name="T8" fmla="*/ 74 w 74"/>
                <a:gd name="T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8">
                  <a:moveTo>
                    <a:pt x="74" y="29"/>
                  </a:moveTo>
                  <a:cubicBezTo>
                    <a:pt x="54" y="43"/>
                    <a:pt x="42" y="58"/>
                    <a:pt x="31" y="57"/>
                  </a:cubicBezTo>
                  <a:cubicBezTo>
                    <a:pt x="20" y="56"/>
                    <a:pt x="10" y="39"/>
                    <a:pt x="0" y="29"/>
                  </a:cubicBezTo>
                  <a:cubicBezTo>
                    <a:pt x="10" y="19"/>
                    <a:pt x="20" y="2"/>
                    <a:pt x="31" y="1"/>
                  </a:cubicBezTo>
                  <a:cubicBezTo>
                    <a:pt x="42" y="0"/>
                    <a:pt x="54" y="15"/>
                    <a:pt x="74" y="2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22"/>
            <p:cNvSpPr>
              <a:spLocks/>
            </p:cNvSpPr>
            <p:nvPr/>
          </p:nvSpPr>
          <p:spPr bwMode="auto">
            <a:xfrm>
              <a:off x="4857808" y="6108801"/>
              <a:ext cx="25400" cy="22225"/>
            </a:xfrm>
            <a:custGeom>
              <a:avLst/>
              <a:gdLst>
                <a:gd name="T0" fmla="*/ 70 w 70"/>
                <a:gd name="T1" fmla="*/ 31 h 60"/>
                <a:gd name="T2" fmla="*/ 27 w 70"/>
                <a:gd name="T3" fmla="*/ 58 h 60"/>
                <a:gd name="T4" fmla="*/ 0 w 70"/>
                <a:gd name="T5" fmla="*/ 28 h 60"/>
                <a:gd name="T6" fmla="*/ 29 w 70"/>
                <a:gd name="T7" fmla="*/ 1 h 60"/>
                <a:gd name="T8" fmla="*/ 70 w 70"/>
                <a:gd name="T9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0">
                  <a:moveTo>
                    <a:pt x="70" y="31"/>
                  </a:moveTo>
                  <a:cubicBezTo>
                    <a:pt x="50" y="44"/>
                    <a:pt x="37" y="60"/>
                    <a:pt x="27" y="58"/>
                  </a:cubicBezTo>
                  <a:cubicBezTo>
                    <a:pt x="16" y="56"/>
                    <a:pt x="0" y="38"/>
                    <a:pt x="0" y="28"/>
                  </a:cubicBezTo>
                  <a:cubicBezTo>
                    <a:pt x="1" y="18"/>
                    <a:pt x="18" y="2"/>
                    <a:pt x="29" y="1"/>
                  </a:cubicBezTo>
                  <a:cubicBezTo>
                    <a:pt x="39" y="0"/>
                    <a:pt x="51" y="16"/>
                    <a:pt x="70" y="31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23"/>
            <p:cNvSpPr>
              <a:spLocks/>
            </p:cNvSpPr>
            <p:nvPr/>
          </p:nvSpPr>
          <p:spPr bwMode="auto">
            <a:xfrm>
              <a:off x="4816533" y="5980211"/>
              <a:ext cx="25400" cy="22225"/>
            </a:xfrm>
            <a:custGeom>
              <a:avLst/>
              <a:gdLst>
                <a:gd name="T0" fmla="*/ 6 w 73"/>
                <a:gd name="T1" fmla="*/ 63 h 63"/>
                <a:gd name="T2" fmla="*/ 58 w 73"/>
                <a:gd name="T3" fmla="*/ 12 h 63"/>
                <a:gd name="T4" fmla="*/ 73 w 73"/>
                <a:gd name="T5" fmla="*/ 30 h 63"/>
                <a:gd name="T6" fmla="*/ 60 w 73"/>
                <a:gd name="T7" fmla="*/ 50 h 63"/>
                <a:gd name="T8" fmla="*/ 6 w 73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3">
                  <a:moveTo>
                    <a:pt x="6" y="63"/>
                  </a:moveTo>
                  <a:cubicBezTo>
                    <a:pt x="0" y="25"/>
                    <a:pt x="28" y="0"/>
                    <a:pt x="58" y="12"/>
                  </a:cubicBezTo>
                  <a:cubicBezTo>
                    <a:pt x="64" y="15"/>
                    <a:pt x="72" y="24"/>
                    <a:pt x="73" y="30"/>
                  </a:cubicBezTo>
                  <a:cubicBezTo>
                    <a:pt x="73" y="36"/>
                    <a:pt x="66" y="47"/>
                    <a:pt x="60" y="50"/>
                  </a:cubicBezTo>
                  <a:cubicBezTo>
                    <a:pt x="44" y="56"/>
                    <a:pt x="26" y="59"/>
                    <a:pt x="6" y="63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24"/>
            <p:cNvSpPr>
              <a:spLocks/>
            </p:cNvSpPr>
            <p:nvPr/>
          </p:nvSpPr>
          <p:spPr bwMode="auto">
            <a:xfrm>
              <a:off x="5297551" y="6032599"/>
              <a:ext cx="22225" cy="25400"/>
            </a:xfrm>
            <a:custGeom>
              <a:avLst/>
              <a:gdLst>
                <a:gd name="T0" fmla="*/ 30 w 60"/>
                <a:gd name="T1" fmla="*/ 0 h 69"/>
                <a:gd name="T2" fmla="*/ 58 w 60"/>
                <a:gd name="T3" fmla="*/ 42 h 69"/>
                <a:gd name="T4" fmla="*/ 27 w 60"/>
                <a:gd name="T5" fmla="*/ 68 h 69"/>
                <a:gd name="T6" fmla="*/ 0 w 60"/>
                <a:gd name="T7" fmla="*/ 42 h 69"/>
                <a:gd name="T8" fmla="*/ 30 w 60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9">
                  <a:moveTo>
                    <a:pt x="30" y="0"/>
                  </a:moveTo>
                  <a:cubicBezTo>
                    <a:pt x="44" y="20"/>
                    <a:pt x="60" y="33"/>
                    <a:pt x="58" y="42"/>
                  </a:cubicBezTo>
                  <a:cubicBezTo>
                    <a:pt x="55" y="53"/>
                    <a:pt x="39" y="67"/>
                    <a:pt x="27" y="68"/>
                  </a:cubicBezTo>
                  <a:cubicBezTo>
                    <a:pt x="19" y="69"/>
                    <a:pt x="0" y="52"/>
                    <a:pt x="0" y="42"/>
                  </a:cubicBezTo>
                  <a:cubicBezTo>
                    <a:pt x="0" y="31"/>
                    <a:pt x="15" y="20"/>
                    <a:pt x="3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25"/>
            <p:cNvSpPr>
              <a:spLocks/>
            </p:cNvSpPr>
            <p:nvPr/>
          </p:nvSpPr>
          <p:spPr bwMode="auto">
            <a:xfrm>
              <a:off x="5426140" y="6048475"/>
              <a:ext cx="22225" cy="23813"/>
            </a:xfrm>
            <a:custGeom>
              <a:avLst/>
              <a:gdLst>
                <a:gd name="T0" fmla="*/ 32 w 61"/>
                <a:gd name="T1" fmla="*/ 0 h 68"/>
                <a:gd name="T2" fmla="*/ 59 w 61"/>
                <a:gd name="T3" fmla="*/ 42 h 68"/>
                <a:gd name="T4" fmla="*/ 29 w 61"/>
                <a:gd name="T5" fmla="*/ 68 h 68"/>
                <a:gd name="T6" fmla="*/ 1 w 61"/>
                <a:gd name="T7" fmla="*/ 40 h 68"/>
                <a:gd name="T8" fmla="*/ 32 w 6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8">
                  <a:moveTo>
                    <a:pt x="32" y="0"/>
                  </a:moveTo>
                  <a:cubicBezTo>
                    <a:pt x="46" y="20"/>
                    <a:pt x="61" y="33"/>
                    <a:pt x="59" y="42"/>
                  </a:cubicBezTo>
                  <a:cubicBezTo>
                    <a:pt x="57" y="53"/>
                    <a:pt x="39" y="68"/>
                    <a:pt x="29" y="68"/>
                  </a:cubicBezTo>
                  <a:cubicBezTo>
                    <a:pt x="19" y="67"/>
                    <a:pt x="2" y="51"/>
                    <a:pt x="1" y="40"/>
                  </a:cubicBezTo>
                  <a:cubicBezTo>
                    <a:pt x="0" y="31"/>
                    <a:pt x="16" y="19"/>
                    <a:pt x="32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26"/>
            <p:cNvSpPr>
              <a:spLocks/>
            </p:cNvSpPr>
            <p:nvPr/>
          </p:nvSpPr>
          <p:spPr bwMode="auto">
            <a:xfrm>
              <a:off x="4311702" y="5588092"/>
              <a:ext cx="46038" cy="63501"/>
            </a:xfrm>
            <a:custGeom>
              <a:avLst/>
              <a:gdLst>
                <a:gd name="T0" fmla="*/ 22 w 132"/>
                <a:gd name="T1" fmla="*/ 0 h 174"/>
                <a:gd name="T2" fmla="*/ 67 w 132"/>
                <a:gd name="T3" fmla="*/ 76 h 174"/>
                <a:gd name="T4" fmla="*/ 62 w 132"/>
                <a:gd name="T5" fmla="*/ 94 h 174"/>
                <a:gd name="T6" fmla="*/ 101 w 132"/>
                <a:gd name="T7" fmla="*/ 154 h 174"/>
                <a:gd name="T8" fmla="*/ 132 w 132"/>
                <a:gd name="T9" fmla="*/ 152 h 174"/>
                <a:gd name="T10" fmla="*/ 62 w 132"/>
                <a:gd name="T11" fmla="*/ 152 h 174"/>
                <a:gd name="T12" fmla="*/ 41 w 132"/>
                <a:gd name="T13" fmla="*/ 82 h 174"/>
                <a:gd name="T14" fmla="*/ 22 w 132"/>
                <a:gd name="T1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74">
                  <a:moveTo>
                    <a:pt x="22" y="0"/>
                  </a:moveTo>
                  <a:cubicBezTo>
                    <a:pt x="16" y="55"/>
                    <a:pt x="17" y="56"/>
                    <a:pt x="67" y="76"/>
                  </a:cubicBezTo>
                  <a:cubicBezTo>
                    <a:pt x="66" y="82"/>
                    <a:pt x="65" y="89"/>
                    <a:pt x="62" y="94"/>
                  </a:cubicBezTo>
                  <a:cubicBezTo>
                    <a:pt x="50" y="130"/>
                    <a:pt x="65" y="153"/>
                    <a:pt x="101" y="154"/>
                  </a:cubicBezTo>
                  <a:cubicBezTo>
                    <a:pt x="112" y="154"/>
                    <a:pt x="122" y="153"/>
                    <a:pt x="132" y="152"/>
                  </a:cubicBezTo>
                  <a:cubicBezTo>
                    <a:pt x="109" y="174"/>
                    <a:pt x="81" y="172"/>
                    <a:pt x="62" y="152"/>
                  </a:cubicBezTo>
                  <a:cubicBezTo>
                    <a:pt x="49" y="138"/>
                    <a:pt x="49" y="112"/>
                    <a:pt x="41" y="82"/>
                  </a:cubicBezTo>
                  <a:cubicBezTo>
                    <a:pt x="5" y="64"/>
                    <a:pt x="0" y="50"/>
                    <a:pt x="22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27"/>
            <p:cNvSpPr>
              <a:spLocks/>
            </p:cNvSpPr>
            <p:nvPr/>
          </p:nvSpPr>
          <p:spPr bwMode="auto">
            <a:xfrm>
              <a:off x="5194362" y="6031012"/>
              <a:ext cx="26988" cy="20638"/>
            </a:xfrm>
            <a:custGeom>
              <a:avLst/>
              <a:gdLst>
                <a:gd name="T0" fmla="*/ 76 w 76"/>
                <a:gd name="T1" fmla="*/ 29 h 56"/>
                <a:gd name="T2" fmla="*/ 29 w 76"/>
                <a:gd name="T3" fmla="*/ 54 h 56"/>
                <a:gd name="T4" fmla="*/ 0 w 76"/>
                <a:gd name="T5" fmla="*/ 25 h 56"/>
                <a:gd name="T6" fmla="*/ 31 w 76"/>
                <a:gd name="T7" fmla="*/ 0 h 56"/>
                <a:gd name="T8" fmla="*/ 76 w 76"/>
                <a:gd name="T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6">
                  <a:moveTo>
                    <a:pt x="76" y="29"/>
                  </a:moveTo>
                  <a:cubicBezTo>
                    <a:pt x="54" y="42"/>
                    <a:pt x="40" y="56"/>
                    <a:pt x="29" y="54"/>
                  </a:cubicBezTo>
                  <a:cubicBezTo>
                    <a:pt x="18" y="53"/>
                    <a:pt x="9" y="35"/>
                    <a:pt x="0" y="25"/>
                  </a:cubicBezTo>
                  <a:cubicBezTo>
                    <a:pt x="10" y="16"/>
                    <a:pt x="20" y="0"/>
                    <a:pt x="31" y="0"/>
                  </a:cubicBezTo>
                  <a:cubicBezTo>
                    <a:pt x="43" y="0"/>
                    <a:pt x="54" y="15"/>
                    <a:pt x="76" y="2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28"/>
            <p:cNvSpPr>
              <a:spLocks/>
            </p:cNvSpPr>
            <p:nvPr/>
          </p:nvSpPr>
          <p:spPr bwMode="auto">
            <a:xfrm>
              <a:off x="4951472" y="6091338"/>
              <a:ext cx="26988" cy="22225"/>
            </a:xfrm>
            <a:custGeom>
              <a:avLst/>
              <a:gdLst>
                <a:gd name="T0" fmla="*/ 75 w 75"/>
                <a:gd name="T1" fmla="*/ 29 h 58"/>
                <a:gd name="T2" fmla="*/ 32 w 75"/>
                <a:gd name="T3" fmla="*/ 57 h 58"/>
                <a:gd name="T4" fmla="*/ 0 w 75"/>
                <a:gd name="T5" fmla="*/ 29 h 58"/>
                <a:gd name="T6" fmla="*/ 31 w 75"/>
                <a:gd name="T7" fmla="*/ 1 h 58"/>
                <a:gd name="T8" fmla="*/ 75 w 75"/>
                <a:gd name="T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58">
                  <a:moveTo>
                    <a:pt x="75" y="29"/>
                  </a:moveTo>
                  <a:cubicBezTo>
                    <a:pt x="55" y="43"/>
                    <a:pt x="43" y="58"/>
                    <a:pt x="32" y="57"/>
                  </a:cubicBezTo>
                  <a:cubicBezTo>
                    <a:pt x="21" y="56"/>
                    <a:pt x="11" y="39"/>
                    <a:pt x="0" y="29"/>
                  </a:cubicBezTo>
                  <a:cubicBezTo>
                    <a:pt x="11" y="19"/>
                    <a:pt x="20" y="2"/>
                    <a:pt x="31" y="1"/>
                  </a:cubicBezTo>
                  <a:cubicBezTo>
                    <a:pt x="42" y="0"/>
                    <a:pt x="55" y="15"/>
                    <a:pt x="75" y="2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29"/>
            <p:cNvSpPr>
              <a:spLocks/>
            </p:cNvSpPr>
            <p:nvPr/>
          </p:nvSpPr>
          <p:spPr bwMode="auto">
            <a:xfrm>
              <a:off x="5334064" y="6102451"/>
              <a:ext cx="20638" cy="22225"/>
            </a:xfrm>
            <a:custGeom>
              <a:avLst/>
              <a:gdLst>
                <a:gd name="T0" fmla="*/ 37 w 58"/>
                <a:gd name="T1" fmla="*/ 0 h 60"/>
                <a:gd name="T2" fmla="*/ 56 w 58"/>
                <a:gd name="T3" fmla="*/ 34 h 60"/>
                <a:gd name="T4" fmla="*/ 25 w 58"/>
                <a:gd name="T5" fmla="*/ 59 h 60"/>
                <a:gd name="T6" fmla="*/ 0 w 58"/>
                <a:gd name="T7" fmla="*/ 33 h 60"/>
                <a:gd name="T8" fmla="*/ 23 w 58"/>
                <a:gd name="T9" fmla="*/ 0 h 60"/>
                <a:gd name="T10" fmla="*/ 37 w 5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0">
                  <a:moveTo>
                    <a:pt x="37" y="0"/>
                  </a:moveTo>
                  <a:cubicBezTo>
                    <a:pt x="44" y="12"/>
                    <a:pt x="58" y="25"/>
                    <a:pt x="56" y="34"/>
                  </a:cubicBezTo>
                  <a:cubicBezTo>
                    <a:pt x="53" y="45"/>
                    <a:pt x="37" y="58"/>
                    <a:pt x="25" y="59"/>
                  </a:cubicBezTo>
                  <a:cubicBezTo>
                    <a:pt x="17" y="60"/>
                    <a:pt x="0" y="42"/>
                    <a:pt x="0" y="33"/>
                  </a:cubicBezTo>
                  <a:cubicBezTo>
                    <a:pt x="0" y="22"/>
                    <a:pt x="15" y="11"/>
                    <a:pt x="23" y="0"/>
                  </a:cubicBezTo>
                  <a:cubicBezTo>
                    <a:pt x="28" y="0"/>
                    <a:pt x="32" y="0"/>
                    <a:pt x="37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30"/>
            <p:cNvSpPr>
              <a:spLocks/>
            </p:cNvSpPr>
            <p:nvPr/>
          </p:nvSpPr>
          <p:spPr bwMode="auto">
            <a:xfrm>
              <a:off x="4362502" y="5613493"/>
              <a:ext cx="28575" cy="36513"/>
            </a:xfrm>
            <a:custGeom>
              <a:avLst/>
              <a:gdLst>
                <a:gd name="T0" fmla="*/ 0 w 77"/>
                <a:gd name="T1" fmla="*/ 74 h 103"/>
                <a:gd name="T2" fmla="*/ 9 w 77"/>
                <a:gd name="T3" fmla="*/ 29 h 103"/>
                <a:gd name="T4" fmla="*/ 61 w 77"/>
                <a:gd name="T5" fmla="*/ 73 h 103"/>
                <a:gd name="T6" fmla="*/ 45 w 77"/>
                <a:gd name="T7" fmla="*/ 4 h 103"/>
                <a:gd name="T8" fmla="*/ 77 w 77"/>
                <a:gd name="T9" fmla="*/ 0 h 103"/>
                <a:gd name="T10" fmla="*/ 67 w 77"/>
                <a:gd name="T11" fmla="*/ 37 h 103"/>
                <a:gd name="T12" fmla="*/ 66 w 77"/>
                <a:gd name="T13" fmla="*/ 100 h 103"/>
                <a:gd name="T14" fmla="*/ 58 w 77"/>
                <a:gd name="T15" fmla="*/ 103 h 103"/>
                <a:gd name="T16" fmla="*/ 17 w 77"/>
                <a:gd name="T17" fmla="*/ 49 h 103"/>
                <a:gd name="T18" fmla="*/ 0 w 77"/>
                <a:gd name="T19" fmla="*/ 7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103">
                  <a:moveTo>
                    <a:pt x="0" y="74"/>
                  </a:moveTo>
                  <a:cubicBezTo>
                    <a:pt x="3" y="61"/>
                    <a:pt x="5" y="48"/>
                    <a:pt x="9" y="29"/>
                  </a:cubicBezTo>
                  <a:cubicBezTo>
                    <a:pt x="27" y="44"/>
                    <a:pt x="42" y="57"/>
                    <a:pt x="61" y="73"/>
                  </a:cubicBezTo>
                  <a:cubicBezTo>
                    <a:pt x="55" y="47"/>
                    <a:pt x="50" y="26"/>
                    <a:pt x="45" y="4"/>
                  </a:cubicBezTo>
                  <a:cubicBezTo>
                    <a:pt x="56" y="3"/>
                    <a:pt x="66" y="2"/>
                    <a:pt x="77" y="0"/>
                  </a:cubicBezTo>
                  <a:cubicBezTo>
                    <a:pt x="73" y="13"/>
                    <a:pt x="68" y="25"/>
                    <a:pt x="67" y="37"/>
                  </a:cubicBezTo>
                  <a:cubicBezTo>
                    <a:pt x="65" y="58"/>
                    <a:pt x="66" y="79"/>
                    <a:pt x="66" y="100"/>
                  </a:cubicBezTo>
                  <a:cubicBezTo>
                    <a:pt x="64" y="101"/>
                    <a:pt x="61" y="102"/>
                    <a:pt x="58" y="103"/>
                  </a:cubicBezTo>
                  <a:cubicBezTo>
                    <a:pt x="45" y="86"/>
                    <a:pt x="32" y="68"/>
                    <a:pt x="17" y="49"/>
                  </a:cubicBezTo>
                  <a:cubicBezTo>
                    <a:pt x="11" y="58"/>
                    <a:pt x="6" y="66"/>
                    <a:pt x="0" y="74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131"/>
            <p:cNvSpPr>
              <a:spLocks/>
            </p:cNvSpPr>
            <p:nvPr/>
          </p:nvSpPr>
          <p:spPr bwMode="auto">
            <a:xfrm>
              <a:off x="4703819" y="5961161"/>
              <a:ext cx="30163" cy="19050"/>
            </a:xfrm>
            <a:custGeom>
              <a:avLst/>
              <a:gdLst>
                <a:gd name="T0" fmla="*/ 0 w 81"/>
                <a:gd name="T1" fmla="*/ 32 h 53"/>
                <a:gd name="T2" fmla="*/ 36 w 81"/>
                <a:gd name="T3" fmla="*/ 2 h 53"/>
                <a:gd name="T4" fmla="*/ 81 w 81"/>
                <a:gd name="T5" fmla="*/ 14 h 53"/>
                <a:gd name="T6" fmla="*/ 0 w 81"/>
                <a:gd name="T7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3">
                  <a:moveTo>
                    <a:pt x="0" y="32"/>
                  </a:moveTo>
                  <a:cubicBezTo>
                    <a:pt x="15" y="19"/>
                    <a:pt x="25" y="4"/>
                    <a:pt x="36" y="2"/>
                  </a:cubicBezTo>
                  <a:cubicBezTo>
                    <a:pt x="50" y="0"/>
                    <a:pt x="65" y="9"/>
                    <a:pt x="81" y="14"/>
                  </a:cubicBezTo>
                  <a:cubicBezTo>
                    <a:pt x="62" y="53"/>
                    <a:pt x="38" y="49"/>
                    <a:pt x="0" y="3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132"/>
            <p:cNvSpPr>
              <a:spLocks/>
            </p:cNvSpPr>
            <p:nvPr/>
          </p:nvSpPr>
          <p:spPr bwMode="auto">
            <a:xfrm>
              <a:off x="4980047" y="6021487"/>
              <a:ext cx="22225" cy="17463"/>
            </a:xfrm>
            <a:custGeom>
              <a:avLst/>
              <a:gdLst>
                <a:gd name="T0" fmla="*/ 62 w 62"/>
                <a:gd name="T1" fmla="*/ 27 h 48"/>
                <a:gd name="T2" fmla="*/ 26 w 62"/>
                <a:gd name="T3" fmla="*/ 47 h 48"/>
                <a:gd name="T4" fmla="*/ 0 w 62"/>
                <a:gd name="T5" fmla="*/ 26 h 48"/>
                <a:gd name="T6" fmla="*/ 30 w 62"/>
                <a:gd name="T7" fmla="*/ 2 h 48"/>
                <a:gd name="T8" fmla="*/ 62 w 62"/>
                <a:gd name="T9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8">
                  <a:moveTo>
                    <a:pt x="62" y="27"/>
                  </a:moveTo>
                  <a:cubicBezTo>
                    <a:pt x="44" y="38"/>
                    <a:pt x="34" y="48"/>
                    <a:pt x="26" y="47"/>
                  </a:cubicBezTo>
                  <a:cubicBezTo>
                    <a:pt x="17" y="45"/>
                    <a:pt x="9" y="33"/>
                    <a:pt x="0" y="26"/>
                  </a:cubicBezTo>
                  <a:cubicBezTo>
                    <a:pt x="10" y="17"/>
                    <a:pt x="18" y="5"/>
                    <a:pt x="30" y="2"/>
                  </a:cubicBezTo>
                  <a:cubicBezTo>
                    <a:pt x="35" y="0"/>
                    <a:pt x="46" y="14"/>
                    <a:pt x="62" y="27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133"/>
            <p:cNvSpPr>
              <a:spLocks/>
            </p:cNvSpPr>
            <p:nvPr/>
          </p:nvSpPr>
          <p:spPr bwMode="auto">
            <a:xfrm>
              <a:off x="5013385" y="5988149"/>
              <a:ext cx="22225" cy="17463"/>
            </a:xfrm>
            <a:custGeom>
              <a:avLst/>
              <a:gdLst>
                <a:gd name="T0" fmla="*/ 63 w 63"/>
                <a:gd name="T1" fmla="*/ 28 h 46"/>
                <a:gd name="T2" fmla="*/ 24 w 63"/>
                <a:gd name="T3" fmla="*/ 45 h 46"/>
                <a:gd name="T4" fmla="*/ 0 w 63"/>
                <a:gd name="T5" fmla="*/ 24 h 46"/>
                <a:gd name="T6" fmla="*/ 26 w 63"/>
                <a:gd name="T7" fmla="*/ 1 h 46"/>
                <a:gd name="T8" fmla="*/ 63 w 63"/>
                <a:gd name="T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6">
                  <a:moveTo>
                    <a:pt x="63" y="28"/>
                  </a:moveTo>
                  <a:cubicBezTo>
                    <a:pt x="43" y="37"/>
                    <a:pt x="33" y="46"/>
                    <a:pt x="24" y="45"/>
                  </a:cubicBezTo>
                  <a:cubicBezTo>
                    <a:pt x="15" y="43"/>
                    <a:pt x="8" y="32"/>
                    <a:pt x="0" y="24"/>
                  </a:cubicBezTo>
                  <a:cubicBezTo>
                    <a:pt x="9" y="16"/>
                    <a:pt x="16" y="1"/>
                    <a:pt x="26" y="1"/>
                  </a:cubicBezTo>
                  <a:cubicBezTo>
                    <a:pt x="34" y="0"/>
                    <a:pt x="44" y="13"/>
                    <a:pt x="63" y="28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134"/>
            <p:cNvSpPr>
              <a:spLocks/>
            </p:cNvSpPr>
            <p:nvPr/>
          </p:nvSpPr>
          <p:spPr bwMode="auto">
            <a:xfrm>
              <a:off x="5045135" y="6037362"/>
              <a:ext cx="20638" cy="14288"/>
            </a:xfrm>
            <a:custGeom>
              <a:avLst/>
              <a:gdLst>
                <a:gd name="T0" fmla="*/ 54 w 54"/>
                <a:gd name="T1" fmla="*/ 26 h 43"/>
                <a:gd name="T2" fmla="*/ 24 w 54"/>
                <a:gd name="T3" fmla="*/ 42 h 43"/>
                <a:gd name="T4" fmla="*/ 2 w 54"/>
                <a:gd name="T5" fmla="*/ 20 h 43"/>
                <a:gd name="T6" fmla="*/ 21 w 54"/>
                <a:gd name="T7" fmla="*/ 1 h 43"/>
                <a:gd name="T8" fmla="*/ 53 w 54"/>
                <a:gd name="T9" fmla="*/ 13 h 43"/>
                <a:gd name="T10" fmla="*/ 54 w 54"/>
                <a:gd name="T11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3">
                  <a:moveTo>
                    <a:pt x="54" y="26"/>
                  </a:moveTo>
                  <a:cubicBezTo>
                    <a:pt x="44" y="32"/>
                    <a:pt x="34" y="43"/>
                    <a:pt x="24" y="42"/>
                  </a:cubicBezTo>
                  <a:cubicBezTo>
                    <a:pt x="16" y="42"/>
                    <a:pt x="5" y="30"/>
                    <a:pt x="2" y="20"/>
                  </a:cubicBezTo>
                  <a:cubicBezTo>
                    <a:pt x="0" y="16"/>
                    <a:pt x="14" y="1"/>
                    <a:pt x="21" y="1"/>
                  </a:cubicBezTo>
                  <a:cubicBezTo>
                    <a:pt x="31" y="0"/>
                    <a:pt x="43" y="8"/>
                    <a:pt x="53" y="13"/>
                  </a:cubicBezTo>
                  <a:cubicBezTo>
                    <a:pt x="54" y="17"/>
                    <a:pt x="54" y="22"/>
                    <a:pt x="54" y="26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135"/>
            <p:cNvSpPr>
              <a:spLocks/>
            </p:cNvSpPr>
            <p:nvPr/>
          </p:nvSpPr>
          <p:spPr bwMode="auto">
            <a:xfrm>
              <a:off x="4926072" y="6037362"/>
              <a:ext cx="17463" cy="19050"/>
            </a:xfrm>
            <a:custGeom>
              <a:avLst/>
              <a:gdLst>
                <a:gd name="T0" fmla="*/ 23 w 49"/>
                <a:gd name="T1" fmla="*/ 54 h 54"/>
                <a:gd name="T2" fmla="*/ 1 w 49"/>
                <a:gd name="T3" fmla="*/ 20 h 54"/>
                <a:gd name="T4" fmla="*/ 25 w 49"/>
                <a:gd name="T5" fmla="*/ 0 h 54"/>
                <a:gd name="T6" fmla="*/ 48 w 49"/>
                <a:gd name="T7" fmla="*/ 19 h 54"/>
                <a:gd name="T8" fmla="*/ 23 w 4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23" y="54"/>
                  </a:moveTo>
                  <a:cubicBezTo>
                    <a:pt x="12" y="38"/>
                    <a:pt x="0" y="28"/>
                    <a:pt x="1" y="20"/>
                  </a:cubicBezTo>
                  <a:cubicBezTo>
                    <a:pt x="2" y="12"/>
                    <a:pt x="16" y="0"/>
                    <a:pt x="25" y="0"/>
                  </a:cubicBezTo>
                  <a:cubicBezTo>
                    <a:pt x="33" y="0"/>
                    <a:pt x="49" y="13"/>
                    <a:pt x="48" y="19"/>
                  </a:cubicBezTo>
                  <a:cubicBezTo>
                    <a:pt x="47" y="29"/>
                    <a:pt x="35" y="38"/>
                    <a:pt x="23" y="54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136"/>
            <p:cNvSpPr>
              <a:spLocks/>
            </p:cNvSpPr>
            <p:nvPr/>
          </p:nvSpPr>
          <p:spPr bwMode="auto">
            <a:xfrm>
              <a:off x="5089586" y="6051650"/>
              <a:ext cx="22225" cy="15875"/>
            </a:xfrm>
            <a:custGeom>
              <a:avLst/>
              <a:gdLst>
                <a:gd name="T0" fmla="*/ 63 w 63"/>
                <a:gd name="T1" fmla="*/ 19 h 45"/>
                <a:gd name="T2" fmla="*/ 24 w 63"/>
                <a:gd name="T3" fmla="*/ 44 h 45"/>
                <a:gd name="T4" fmla="*/ 0 w 63"/>
                <a:gd name="T5" fmla="*/ 21 h 45"/>
                <a:gd name="T6" fmla="*/ 25 w 63"/>
                <a:gd name="T7" fmla="*/ 1 h 45"/>
                <a:gd name="T8" fmla="*/ 63 w 63"/>
                <a:gd name="T9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5">
                  <a:moveTo>
                    <a:pt x="63" y="19"/>
                  </a:moveTo>
                  <a:cubicBezTo>
                    <a:pt x="44" y="32"/>
                    <a:pt x="34" y="44"/>
                    <a:pt x="24" y="44"/>
                  </a:cubicBezTo>
                  <a:cubicBezTo>
                    <a:pt x="16" y="45"/>
                    <a:pt x="8" y="29"/>
                    <a:pt x="0" y="21"/>
                  </a:cubicBezTo>
                  <a:cubicBezTo>
                    <a:pt x="8" y="14"/>
                    <a:pt x="16" y="2"/>
                    <a:pt x="25" y="1"/>
                  </a:cubicBezTo>
                  <a:cubicBezTo>
                    <a:pt x="34" y="0"/>
                    <a:pt x="44" y="9"/>
                    <a:pt x="63" y="1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137"/>
            <p:cNvSpPr>
              <a:spLocks/>
            </p:cNvSpPr>
            <p:nvPr/>
          </p:nvSpPr>
          <p:spPr bwMode="auto">
            <a:xfrm>
              <a:off x="5072123" y="5996086"/>
              <a:ext cx="17463" cy="20638"/>
            </a:xfrm>
            <a:custGeom>
              <a:avLst/>
              <a:gdLst>
                <a:gd name="T0" fmla="*/ 26 w 49"/>
                <a:gd name="T1" fmla="*/ 0 h 55"/>
                <a:gd name="T2" fmla="*/ 48 w 49"/>
                <a:gd name="T3" fmla="*/ 32 h 55"/>
                <a:gd name="T4" fmla="*/ 25 w 49"/>
                <a:gd name="T5" fmla="*/ 54 h 55"/>
                <a:gd name="T6" fmla="*/ 1 w 49"/>
                <a:gd name="T7" fmla="*/ 32 h 55"/>
                <a:gd name="T8" fmla="*/ 26 w 49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5">
                  <a:moveTo>
                    <a:pt x="26" y="0"/>
                  </a:moveTo>
                  <a:cubicBezTo>
                    <a:pt x="37" y="15"/>
                    <a:pt x="49" y="25"/>
                    <a:pt x="48" y="32"/>
                  </a:cubicBezTo>
                  <a:cubicBezTo>
                    <a:pt x="46" y="41"/>
                    <a:pt x="32" y="55"/>
                    <a:pt x="25" y="54"/>
                  </a:cubicBezTo>
                  <a:cubicBezTo>
                    <a:pt x="16" y="54"/>
                    <a:pt x="3" y="41"/>
                    <a:pt x="1" y="32"/>
                  </a:cubicBezTo>
                  <a:cubicBezTo>
                    <a:pt x="0" y="24"/>
                    <a:pt x="14" y="15"/>
                    <a:pt x="26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38"/>
            <p:cNvSpPr>
              <a:spLocks/>
            </p:cNvSpPr>
            <p:nvPr/>
          </p:nvSpPr>
          <p:spPr bwMode="auto">
            <a:xfrm>
              <a:off x="5129274" y="6021487"/>
              <a:ext cx="17463" cy="19050"/>
            </a:xfrm>
            <a:custGeom>
              <a:avLst/>
              <a:gdLst>
                <a:gd name="T0" fmla="*/ 23 w 47"/>
                <a:gd name="T1" fmla="*/ 0 h 55"/>
                <a:gd name="T2" fmla="*/ 46 w 47"/>
                <a:gd name="T3" fmla="*/ 34 h 55"/>
                <a:gd name="T4" fmla="*/ 22 w 47"/>
                <a:gd name="T5" fmla="*/ 55 h 55"/>
                <a:gd name="T6" fmla="*/ 0 w 47"/>
                <a:gd name="T7" fmla="*/ 33 h 55"/>
                <a:gd name="T8" fmla="*/ 23 w 47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5">
                  <a:moveTo>
                    <a:pt x="23" y="0"/>
                  </a:moveTo>
                  <a:cubicBezTo>
                    <a:pt x="34" y="16"/>
                    <a:pt x="47" y="26"/>
                    <a:pt x="46" y="34"/>
                  </a:cubicBezTo>
                  <a:cubicBezTo>
                    <a:pt x="45" y="43"/>
                    <a:pt x="30" y="55"/>
                    <a:pt x="22" y="55"/>
                  </a:cubicBezTo>
                  <a:cubicBezTo>
                    <a:pt x="14" y="55"/>
                    <a:pt x="1" y="41"/>
                    <a:pt x="0" y="33"/>
                  </a:cubicBezTo>
                  <a:cubicBezTo>
                    <a:pt x="0" y="24"/>
                    <a:pt x="12" y="15"/>
                    <a:pt x="23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39"/>
            <p:cNvSpPr>
              <a:spLocks/>
            </p:cNvSpPr>
            <p:nvPr/>
          </p:nvSpPr>
          <p:spPr bwMode="auto">
            <a:xfrm>
              <a:off x="5008622" y="6058000"/>
              <a:ext cx="15875" cy="19050"/>
            </a:xfrm>
            <a:custGeom>
              <a:avLst/>
              <a:gdLst>
                <a:gd name="T0" fmla="*/ 24 w 47"/>
                <a:gd name="T1" fmla="*/ 0 h 55"/>
                <a:gd name="T2" fmla="*/ 45 w 47"/>
                <a:gd name="T3" fmla="*/ 35 h 55"/>
                <a:gd name="T4" fmla="*/ 19 w 47"/>
                <a:gd name="T5" fmla="*/ 55 h 55"/>
                <a:gd name="T6" fmla="*/ 0 w 47"/>
                <a:gd name="T7" fmla="*/ 33 h 55"/>
                <a:gd name="T8" fmla="*/ 24 w 47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5">
                  <a:moveTo>
                    <a:pt x="24" y="0"/>
                  </a:moveTo>
                  <a:cubicBezTo>
                    <a:pt x="35" y="16"/>
                    <a:pt x="47" y="27"/>
                    <a:pt x="45" y="35"/>
                  </a:cubicBezTo>
                  <a:cubicBezTo>
                    <a:pt x="43" y="44"/>
                    <a:pt x="29" y="53"/>
                    <a:pt x="19" y="55"/>
                  </a:cubicBezTo>
                  <a:cubicBezTo>
                    <a:pt x="13" y="55"/>
                    <a:pt x="0" y="40"/>
                    <a:pt x="0" y="33"/>
                  </a:cubicBezTo>
                  <a:cubicBezTo>
                    <a:pt x="1" y="23"/>
                    <a:pt x="12" y="15"/>
                    <a:pt x="24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140"/>
            <p:cNvSpPr>
              <a:spLocks/>
            </p:cNvSpPr>
            <p:nvPr/>
          </p:nvSpPr>
          <p:spPr bwMode="auto">
            <a:xfrm>
              <a:off x="4956234" y="5523004"/>
              <a:ext cx="90489" cy="1588"/>
            </a:xfrm>
            <a:custGeom>
              <a:avLst/>
              <a:gdLst>
                <a:gd name="T0" fmla="*/ 3 w 253"/>
                <a:gd name="T1" fmla="*/ 0 h 4"/>
                <a:gd name="T2" fmla="*/ 253 w 253"/>
                <a:gd name="T3" fmla="*/ 0 h 4"/>
                <a:gd name="T4" fmla="*/ 253 w 253"/>
                <a:gd name="T5" fmla="*/ 4 h 4"/>
                <a:gd name="T6" fmla="*/ 0 w 253"/>
                <a:gd name="T7" fmla="*/ 4 h 4"/>
                <a:gd name="T8" fmla="*/ 3 w 25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4">
                  <a:moveTo>
                    <a:pt x="3" y="0"/>
                  </a:moveTo>
                  <a:cubicBezTo>
                    <a:pt x="86" y="0"/>
                    <a:pt x="170" y="0"/>
                    <a:pt x="253" y="0"/>
                  </a:cubicBezTo>
                  <a:cubicBezTo>
                    <a:pt x="253" y="1"/>
                    <a:pt x="253" y="3"/>
                    <a:pt x="253" y="4"/>
                  </a:cubicBezTo>
                  <a:cubicBezTo>
                    <a:pt x="169" y="4"/>
                    <a:pt x="84" y="4"/>
                    <a:pt x="0" y="4"/>
                  </a:cubicBezTo>
                  <a:cubicBezTo>
                    <a:pt x="1" y="3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141"/>
            <p:cNvSpPr>
              <a:spLocks/>
            </p:cNvSpPr>
            <p:nvPr/>
          </p:nvSpPr>
          <p:spPr bwMode="auto">
            <a:xfrm>
              <a:off x="4746682" y="5964336"/>
              <a:ext cx="19050" cy="25400"/>
            </a:xfrm>
            <a:custGeom>
              <a:avLst/>
              <a:gdLst>
                <a:gd name="T0" fmla="*/ 0 w 52"/>
                <a:gd name="T1" fmla="*/ 44 h 68"/>
                <a:gd name="T2" fmla="*/ 41 w 52"/>
                <a:gd name="T3" fmla="*/ 15 h 68"/>
                <a:gd name="T4" fmla="*/ 49 w 52"/>
                <a:gd name="T5" fmla="*/ 39 h 68"/>
                <a:gd name="T6" fmla="*/ 0 w 52"/>
                <a:gd name="T7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68">
                  <a:moveTo>
                    <a:pt x="0" y="44"/>
                  </a:moveTo>
                  <a:cubicBezTo>
                    <a:pt x="11" y="28"/>
                    <a:pt x="12" y="0"/>
                    <a:pt x="41" y="15"/>
                  </a:cubicBezTo>
                  <a:cubicBezTo>
                    <a:pt x="47" y="18"/>
                    <a:pt x="52" y="36"/>
                    <a:pt x="49" y="39"/>
                  </a:cubicBezTo>
                  <a:cubicBezTo>
                    <a:pt x="36" y="55"/>
                    <a:pt x="21" y="68"/>
                    <a:pt x="0" y="44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142"/>
            <p:cNvSpPr>
              <a:spLocks/>
            </p:cNvSpPr>
            <p:nvPr/>
          </p:nvSpPr>
          <p:spPr bwMode="auto">
            <a:xfrm>
              <a:off x="4868921" y="5537291"/>
              <a:ext cx="44451" cy="1588"/>
            </a:xfrm>
            <a:custGeom>
              <a:avLst/>
              <a:gdLst>
                <a:gd name="T0" fmla="*/ 0 w 122"/>
                <a:gd name="T1" fmla="*/ 0 h 5"/>
                <a:gd name="T2" fmla="*/ 122 w 122"/>
                <a:gd name="T3" fmla="*/ 0 h 5"/>
                <a:gd name="T4" fmla="*/ 122 w 122"/>
                <a:gd name="T5" fmla="*/ 5 h 5"/>
                <a:gd name="T6" fmla="*/ 1 w 122"/>
                <a:gd name="T7" fmla="*/ 5 h 5"/>
                <a:gd name="T8" fmla="*/ 0 w 12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5">
                  <a:moveTo>
                    <a:pt x="0" y="0"/>
                  </a:moveTo>
                  <a:cubicBezTo>
                    <a:pt x="41" y="0"/>
                    <a:pt x="81" y="0"/>
                    <a:pt x="122" y="0"/>
                  </a:cubicBezTo>
                  <a:cubicBezTo>
                    <a:pt x="122" y="2"/>
                    <a:pt x="122" y="3"/>
                    <a:pt x="122" y="5"/>
                  </a:cubicBezTo>
                  <a:cubicBezTo>
                    <a:pt x="82" y="5"/>
                    <a:pt x="41" y="5"/>
                    <a:pt x="1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143"/>
            <p:cNvSpPr>
              <a:spLocks/>
            </p:cNvSpPr>
            <p:nvPr/>
          </p:nvSpPr>
          <p:spPr bwMode="auto">
            <a:xfrm>
              <a:off x="4676831" y="6016724"/>
              <a:ext cx="15875" cy="17463"/>
            </a:xfrm>
            <a:custGeom>
              <a:avLst/>
              <a:gdLst>
                <a:gd name="T0" fmla="*/ 23 w 43"/>
                <a:gd name="T1" fmla="*/ 0 h 51"/>
                <a:gd name="T2" fmla="*/ 41 w 43"/>
                <a:gd name="T3" fmla="*/ 26 h 51"/>
                <a:gd name="T4" fmla="*/ 16 w 43"/>
                <a:gd name="T5" fmla="*/ 49 h 51"/>
                <a:gd name="T6" fmla="*/ 1 w 43"/>
                <a:gd name="T7" fmla="*/ 43 h 51"/>
                <a:gd name="T8" fmla="*/ 9 w 43"/>
                <a:gd name="T9" fmla="*/ 2 h 51"/>
                <a:gd name="T10" fmla="*/ 23 w 4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1">
                  <a:moveTo>
                    <a:pt x="23" y="0"/>
                  </a:moveTo>
                  <a:cubicBezTo>
                    <a:pt x="30" y="9"/>
                    <a:pt x="43" y="19"/>
                    <a:pt x="41" y="26"/>
                  </a:cubicBezTo>
                  <a:cubicBezTo>
                    <a:pt x="39" y="35"/>
                    <a:pt x="26" y="43"/>
                    <a:pt x="16" y="49"/>
                  </a:cubicBezTo>
                  <a:cubicBezTo>
                    <a:pt x="13" y="51"/>
                    <a:pt x="0" y="45"/>
                    <a:pt x="1" y="43"/>
                  </a:cubicBezTo>
                  <a:cubicBezTo>
                    <a:pt x="2" y="29"/>
                    <a:pt x="6" y="15"/>
                    <a:pt x="9" y="2"/>
                  </a:cubicBezTo>
                  <a:cubicBezTo>
                    <a:pt x="14" y="1"/>
                    <a:pt x="18" y="0"/>
                    <a:pt x="23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144"/>
            <p:cNvSpPr>
              <a:spLocks/>
            </p:cNvSpPr>
            <p:nvPr/>
          </p:nvSpPr>
          <p:spPr bwMode="auto">
            <a:xfrm>
              <a:off x="5199125" y="5580155"/>
              <a:ext cx="38100" cy="1588"/>
            </a:xfrm>
            <a:custGeom>
              <a:avLst/>
              <a:gdLst>
                <a:gd name="T0" fmla="*/ 0 w 108"/>
                <a:gd name="T1" fmla="*/ 0 h 6"/>
                <a:gd name="T2" fmla="*/ 108 w 108"/>
                <a:gd name="T3" fmla="*/ 0 h 6"/>
                <a:gd name="T4" fmla="*/ 108 w 108"/>
                <a:gd name="T5" fmla="*/ 6 h 6"/>
                <a:gd name="T6" fmla="*/ 0 w 108"/>
                <a:gd name="T7" fmla="*/ 6 h 6"/>
                <a:gd name="T8" fmla="*/ 0 w 10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">
                  <a:moveTo>
                    <a:pt x="0" y="0"/>
                  </a:moveTo>
                  <a:cubicBezTo>
                    <a:pt x="36" y="0"/>
                    <a:pt x="72" y="0"/>
                    <a:pt x="108" y="0"/>
                  </a:cubicBezTo>
                  <a:cubicBezTo>
                    <a:pt x="108" y="2"/>
                    <a:pt x="108" y="4"/>
                    <a:pt x="108" y="6"/>
                  </a:cubicBezTo>
                  <a:cubicBezTo>
                    <a:pt x="72" y="6"/>
                    <a:pt x="36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145"/>
            <p:cNvSpPr>
              <a:spLocks/>
            </p:cNvSpPr>
            <p:nvPr/>
          </p:nvSpPr>
          <p:spPr bwMode="auto">
            <a:xfrm>
              <a:off x="5319776" y="5940523"/>
              <a:ext cx="25400" cy="9525"/>
            </a:xfrm>
            <a:custGeom>
              <a:avLst/>
              <a:gdLst>
                <a:gd name="T0" fmla="*/ 60 w 67"/>
                <a:gd name="T1" fmla="*/ 29 h 29"/>
                <a:gd name="T2" fmla="*/ 4 w 67"/>
                <a:gd name="T3" fmla="*/ 27 h 29"/>
                <a:gd name="T4" fmla="*/ 0 w 67"/>
                <a:gd name="T5" fmla="*/ 16 h 29"/>
                <a:gd name="T6" fmla="*/ 30 w 67"/>
                <a:gd name="T7" fmla="*/ 0 h 29"/>
                <a:gd name="T8" fmla="*/ 67 w 67"/>
                <a:gd name="T9" fmla="*/ 17 h 29"/>
                <a:gd name="T10" fmla="*/ 60 w 67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29">
                  <a:moveTo>
                    <a:pt x="60" y="29"/>
                  </a:moveTo>
                  <a:cubicBezTo>
                    <a:pt x="42" y="28"/>
                    <a:pt x="23" y="28"/>
                    <a:pt x="4" y="27"/>
                  </a:cubicBezTo>
                  <a:cubicBezTo>
                    <a:pt x="3" y="23"/>
                    <a:pt x="1" y="20"/>
                    <a:pt x="0" y="16"/>
                  </a:cubicBezTo>
                  <a:cubicBezTo>
                    <a:pt x="10" y="11"/>
                    <a:pt x="21" y="0"/>
                    <a:pt x="30" y="0"/>
                  </a:cubicBezTo>
                  <a:cubicBezTo>
                    <a:pt x="43" y="1"/>
                    <a:pt x="55" y="11"/>
                    <a:pt x="67" y="17"/>
                  </a:cubicBezTo>
                  <a:cubicBezTo>
                    <a:pt x="65" y="21"/>
                    <a:pt x="62" y="25"/>
                    <a:pt x="60" y="2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146"/>
            <p:cNvSpPr>
              <a:spLocks/>
            </p:cNvSpPr>
            <p:nvPr/>
          </p:nvSpPr>
          <p:spPr bwMode="auto">
            <a:xfrm>
              <a:off x="5267388" y="5924648"/>
              <a:ext cx="26988" cy="14288"/>
            </a:xfrm>
            <a:custGeom>
              <a:avLst/>
              <a:gdLst>
                <a:gd name="T0" fmla="*/ 0 w 73"/>
                <a:gd name="T1" fmla="*/ 30 h 36"/>
                <a:gd name="T2" fmla="*/ 73 w 73"/>
                <a:gd name="T3" fmla="*/ 36 h 36"/>
                <a:gd name="T4" fmla="*/ 0 w 73"/>
                <a:gd name="T5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36">
                  <a:moveTo>
                    <a:pt x="0" y="30"/>
                  </a:moveTo>
                  <a:cubicBezTo>
                    <a:pt x="39" y="0"/>
                    <a:pt x="48" y="1"/>
                    <a:pt x="73" y="36"/>
                  </a:cubicBezTo>
                  <a:cubicBezTo>
                    <a:pt x="48" y="34"/>
                    <a:pt x="27" y="32"/>
                    <a:pt x="0" y="3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147"/>
            <p:cNvSpPr>
              <a:spLocks/>
            </p:cNvSpPr>
            <p:nvPr/>
          </p:nvSpPr>
          <p:spPr bwMode="auto">
            <a:xfrm>
              <a:off x="5221350" y="5891310"/>
              <a:ext cx="19050" cy="15875"/>
            </a:xfrm>
            <a:custGeom>
              <a:avLst/>
              <a:gdLst>
                <a:gd name="T0" fmla="*/ 52 w 52"/>
                <a:gd name="T1" fmla="*/ 0 h 44"/>
                <a:gd name="T2" fmla="*/ 2 w 52"/>
                <a:gd name="T3" fmla="*/ 22 h 44"/>
                <a:gd name="T4" fmla="*/ 0 w 52"/>
                <a:gd name="T5" fmla="*/ 11 h 44"/>
                <a:gd name="T6" fmla="*/ 52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52" y="0"/>
                  </a:moveTo>
                  <a:cubicBezTo>
                    <a:pt x="40" y="44"/>
                    <a:pt x="21" y="33"/>
                    <a:pt x="2" y="22"/>
                  </a:cubicBezTo>
                  <a:cubicBezTo>
                    <a:pt x="1" y="18"/>
                    <a:pt x="1" y="14"/>
                    <a:pt x="0" y="11"/>
                  </a:cubicBezTo>
                  <a:cubicBezTo>
                    <a:pt x="17" y="7"/>
                    <a:pt x="35" y="3"/>
                    <a:pt x="52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148"/>
            <p:cNvSpPr>
              <a:spLocks/>
            </p:cNvSpPr>
            <p:nvPr/>
          </p:nvSpPr>
          <p:spPr bwMode="auto">
            <a:xfrm>
              <a:off x="5089586" y="5846859"/>
              <a:ext cx="20638" cy="14288"/>
            </a:xfrm>
            <a:custGeom>
              <a:avLst/>
              <a:gdLst>
                <a:gd name="T0" fmla="*/ 1 w 54"/>
                <a:gd name="T1" fmla="*/ 8 h 38"/>
                <a:gd name="T2" fmla="*/ 51 w 54"/>
                <a:gd name="T3" fmla="*/ 0 h 38"/>
                <a:gd name="T4" fmla="*/ 54 w 54"/>
                <a:gd name="T5" fmla="*/ 10 h 38"/>
                <a:gd name="T6" fmla="*/ 35 w 54"/>
                <a:gd name="T7" fmla="*/ 38 h 38"/>
                <a:gd name="T8" fmla="*/ 0 w 54"/>
                <a:gd name="T9" fmla="*/ 19 h 38"/>
                <a:gd name="T10" fmla="*/ 1 w 54"/>
                <a:gd name="T1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8">
                  <a:moveTo>
                    <a:pt x="1" y="8"/>
                  </a:moveTo>
                  <a:cubicBezTo>
                    <a:pt x="18" y="5"/>
                    <a:pt x="34" y="3"/>
                    <a:pt x="51" y="0"/>
                  </a:cubicBezTo>
                  <a:cubicBezTo>
                    <a:pt x="52" y="3"/>
                    <a:pt x="53" y="7"/>
                    <a:pt x="54" y="10"/>
                  </a:cubicBezTo>
                  <a:cubicBezTo>
                    <a:pt x="48" y="19"/>
                    <a:pt x="42" y="28"/>
                    <a:pt x="35" y="38"/>
                  </a:cubicBezTo>
                  <a:cubicBezTo>
                    <a:pt x="22" y="31"/>
                    <a:pt x="11" y="25"/>
                    <a:pt x="0" y="19"/>
                  </a:cubicBezTo>
                  <a:cubicBezTo>
                    <a:pt x="0" y="15"/>
                    <a:pt x="0" y="12"/>
                    <a:pt x="1" y="8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149"/>
            <p:cNvSpPr>
              <a:spLocks/>
            </p:cNvSpPr>
            <p:nvPr/>
          </p:nvSpPr>
          <p:spPr bwMode="auto">
            <a:xfrm>
              <a:off x="5045135" y="5434102"/>
              <a:ext cx="34925" cy="1588"/>
            </a:xfrm>
            <a:custGeom>
              <a:avLst/>
              <a:gdLst>
                <a:gd name="T0" fmla="*/ 93 w 94"/>
                <a:gd name="T1" fmla="*/ 6 h 6"/>
                <a:gd name="T2" fmla="*/ 0 w 94"/>
                <a:gd name="T3" fmla="*/ 6 h 6"/>
                <a:gd name="T4" fmla="*/ 1 w 94"/>
                <a:gd name="T5" fmla="*/ 0 h 6"/>
                <a:gd name="T6" fmla="*/ 94 w 94"/>
                <a:gd name="T7" fmla="*/ 0 h 6"/>
                <a:gd name="T8" fmla="*/ 93 w 9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">
                  <a:moveTo>
                    <a:pt x="93" y="6"/>
                  </a:moveTo>
                  <a:cubicBezTo>
                    <a:pt x="62" y="6"/>
                    <a:pt x="31" y="6"/>
                    <a:pt x="0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2" y="0"/>
                    <a:pt x="63" y="0"/>
                    <a:pt x="94" y="0"/>
                  </a:cubicBezTo>
                  <a:cubicBezTo>
                    <a:pt x="93" y="2"/>
                    <a:pt x="93" y="4"/>
                    <a:pt x="93" y="6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150"/>
            <p:cNvSpPr>
              <a:spLocks/>
            </p:cNvSpPr>
            <p:nvPr/>
          </p:nvSpPr>
          <p:spPr bwMode="auto">
            <a:xfrm>
              <a:off x="4938772" y="5434102"/>
              <a:ext cx="34925" cy="1588"/>
            </a:xfrm>
            <a:custGeom>
              <a:avLst/>
              <a:gdLst>
                <a:gd name="T0" fmla="*/ 0 w 94"/>
                <a:gd name="T1" fmla="*/ 0 h 5"/>
                <a:gd name="T2" fmla="*/ 94 w 94"/>
                <a:gd name="T3" fmla="*/ 0 h 5"/>
                <a:gd name="T4" fmla="*/ 94 w 94"/>
                <a:gd name="T5" fmla="*/ 5 h 5"/>
                <a:gd name="T6" fmla="*/ 0 w 94"/>
                <a:gd name="T7" fmla="*/ 5 h 5"/>
                <a:gd name="T8" fmla="*/ 0 w 9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5">
                  <a:moveTo>
                    <a:pt x="0" y="0"/>
                  </a:moveTo>
                  <a:cubicBezTo>
                    <a:pt x="31" y="0"/>
                    <a:pt x="62" y="0"/>
                    <a:pt x="94" y="0"/>
                  </a:cubicBezTo>
                  <a:cubicBezTo>
                    <a:pt x="94" y="2"/>
                    <a:pt x="94" y="4"/>
                    <a:pt x="94" y="5"/>
                  </a:cubicBezTo>
                  <a:cubicBezTo>
                    <a:pt x="63" y="5"/>
                    <a:pt x="32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151"/>
            <p:cNvSpPr>
              <a:spLocks/>
            </p:cNvSpPr>
            <p:nvPr/>
          </p:nvSpPr>
          <p:spPr bwMode="auto">
            <a:xfrm>
              <a:off x="4778432" y="5416639"/>
              <a:ext cx="33338" cy="1588"/>
            </a:xfrm>
            <a:custGeom>
              <a:avLst/>
              <a:gdLst>
                <a:gd name="T0" fmla="*/ 89 w 90"/>
                <a:gd name="T1" fmla="*/ 5 h 5"/>
                <a:gd name="T2" fmla="*/ 0 w 90"/>
                <a:gd name="T3" fmla="*/ 5 h 5"/>
                <a:gd name="T4" fmla="*/ 0 w 90"/>
                <a:gd name="T5" fmla="*/ 0 h 5"/>
                <a:gd name="T6" fmla="*/ 90 w 90"/>
                <a:gd name="T7" fmla="*/ 0 h 5"/>
                <a:gd name="T8" fmla="*/ 89 w 9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">
                  <a:moveTo>
                    <a:pt x="89" y="5"/>
                  </a:moveTo>
                  <a:cubicBezTo>
                    <a:pt x="60" y="5"/>
                    <a:pt x="30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30" y="0"/>
                    <a:pt x="60" y="0"/>
                    <a:pt x="90" y="0"/>
                  </a:cubicBezTo>
                  <a:cubicBezTo>
                    <a:pt x="90" y="2"/>
                    <a:pt x="89" y="4"/>
                    <a:pt x="89" y="5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па 50"/>
          <p:cNvGrpSpPr>
            <a:grpSpLocks/>
          </p:cNvGrpSpPr>
          <p:nvPr/>
        </p:nvGrpSpPr>
        <p:grpSpPr bwMode="auto">
          <a:xfrm>
            <a:off x="4382382" y="5217848"/>
            <a:ext cx="901700" cy="717550"/>
            <a:chOff x="494874" y="2974696"/>
            <a:chExt cx="902141" cy="343045"/>
          </a:xfrm>
          <a:solidFill>
            <a:srgbClr val="0F8DAE"/>
          </a:solidFill>
        </p:grpSpPr>
        <p:grpSp>
          <p:nvGrpSpPr>
            <p:cNvPr id="76" name="Группа 51"/>
            <p:cNvGrpSpPr/>
            <p:nvPr/>
          </p:nvGrpSpPr>
          <p:grpSpPr>
            <a:xfrm>
              <a:off x="494874" y="2987523"/>
              <a:ext cx="440290" cy="330218"/>
              <a:chOff x="9521826" y="-65088"/>
              <a:chExt cx="673100" cy="504826"/>
            </a:xfrm>
            <a:grpFill/>
          </p:grpSpPr>
          <p:sp>
            <p:nvSpPr>
              <p:cNvPr id="80" name="Freeform 229"/>
              <p:cNvSpPr>
                <a:spLocks/>
              </p:cNvSpPr>
              <p:nvPr/>
            </p:nvSpPr>
            <p:spPr bwMode="auto">
              <a:xfrm>
                <a:off x="9791701" y="-65088"/>
                <a:ext cx="403225" cy="504825"/>
              </a:xfrm>
              <a:custGeom>
                <a:avLst/>
                <a:gdLst>
                  <a:gd name="T0" fmla="*/ 1026 w 1122"/>
                  <a:gd name="T1" fmla="*/ 958 h 1400"/>
                  <a:gd name="T2" fmla="*/ 794 w 1122"/>
                  <a:gd name="T3" fmla="*/ 599 h 1400"/>
                  <a:gd name="T4" fmla="*/ 775 w 1122"/>
                  <a:gd name="T5" fmla="*/ 569 h 1400"/>
                  <a:gd name="T6" fmla="*/ 929 w 1122"/>
                  <a:gd name="T7" fmla="*/ 569 h 1400"/>
                  <a:gd name="T8" fmla="*/ 745 w 1122"/>
                  <a:gd name="T9" fmla="*/ 285 h 1400"/>
                  <a:gd name="T10" fmla="*/ 561 w 1122"/>
                  <a:gd name="T11" fmla="*/ 0 h 1400"/>
                  <a:gd name="T12" fmla="*/ 377 w 1122"/>
                  <a:gd name="T13" fmla="*/ 285 h 1400"/>
                  <a:gd name="T14" fmla="*/ 193 w 1122"/>
                  <a:gd name="T15" fmla="*/ 569 h 1400"/>
                  <a:gd name="T16" fmla="*/ 348 w 1122"/>
                  <a:gd name="T17" fmla="*/ 569 h 1400"/>
                  <a:gd name="T18" fmla="*/ 329 w 1122"/>
                  <a:gd name="T19" fmla="*/ 599 h 1400"/>
                  <a:gd name="T20" fmla="*/ 96 w 1122"/>
                  <a:gd name="T21" fmla="*/ 958 h 1400"/>
                  <a:gd name="T22" fmla="*/ 251 w 1122"/>
                  <a:gd name="T23" fmla="*/ 958 h 1400"/>
                  <a:gd name="T24" fmla="*/ 0 w 1122"/>
                  <a:gd name="T25" fmla="*/ 1347 h 1400"/>
                  <a:gd name="T26" fmla="*/ 421 w 1122"/>
                  <a:gd name="T27" fmla="*/ 1347 h 1400"/>
                  <a:gd name="T28" fmla="*/ 421 w 1122"/>
                  <a:gd name="T29" fmla="*/ 1400 h 1400"/>
                  <a:gd name="T30" fmla="*/ 701 w 1122"/>
                  <a:gd name="T31" fmla="*/ 1400 h 1400"/>
                  <a:gd name="T32" fmla="*/ 701 w 1122"/>
                  <a:gd name="T33" fmla="*/ 1347 h 1400"/>
                  <a:gd name="T34" fmla="*/ 1122 w 1122"/>
                  <a:gd name="T35" fmla="*/ 1347 h 1400"/>
                  <a:gd name="T36" fmla="*/ 871 w 1122"/>
                  <a:gd name="T37" fmla="*/ 958 h 1400"/>
                  <a:gd name="T38" fmla="*/ 1026 w 1122"/>
                  <a:gd name="T39" fmla="*/ 958 h 1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22" h="1400">
                    <a:moveTo>
                      <a:pt x="1026" y="958"/>
                    </a:moveTo>
                    <a:cubicBezTo>
                      <a:pt x="949" y="838"/>
                      <a:pt x="871" y="718"/>
                      <a:pt x="794" y="599"/>
                    </a:cubicBezTo>
                    <a:lnTo>
                      <a:pt x="775" y="569"/>
                    </a:lnTo>
                    <a:lnTo>
                      <a:pt x="929" y="569"/>
                    </a:lnTo>
                    <a:lnTo>
                      <a:pt x="745" y="285"/>
                    </a:lnTo>
                    <a:lnTo>
                      <a:pt x="561" y="0"/>
                    </a:lnTo>
                    <a:lnTo>
                      <a:pt x="377" y="285"/>
                    </a:lnTo>
                    <a:lnTo>
                      <a:pt x="193" y="569"/>
                    </a:lnTo>
                    <a:lnTo>
                      <a:pt x="348" y="569"/>
                    </a:lnTo>
                    <a:lnTo>
                      <a:pt x="329" y="599"/>
                    </a:lnTo>
                    <a:cubicBezTo>
                      <a:pt x="251" y="718"/>
                      <a:pt x="174" y="838"/>
                      <a:pt x="96" y="958"/>
                    </a:cubicBezTo>
                    <a:lnTo>
                      <a:pt x="251" y="958"/>
                    </a:lnTo>
                    <a:lnTo>
                      <a:pt x="0" y="1347"/>
                    </a:lnTo>
                    <a:lnTo>
                      <a:pt x="421" y="1347"/>
                    </a:lnTo>
                    <a:lnTo>
                      <a:pt x="421" y="1400"/>
                    </a:lnTo>
                    <a:lnTo>
                      <a:pt x="701" y="1400"/>
                    </a:lnTo>
                    <a:lnTo>
                      <a:pt x="701" y="1347"/>
                    </a:lnTo>
                    <a:lnTo>
                      <a:pt x="1122" y="1347"/>
                    </a:lnTo>
                    <a:lnTo>
                      <a:pt x="871" y="958"/>
                    </a:lnTo>
                    <a:lnTo>
                      <a:pt x="1026" y="958"/>
                    </a:lnTo>
                    <a:close/>
                  </a:path>
                </a:pathLst>
              </a:custGeom>
              <a:grpFill/>
              <a:ln>
                <a:solidFill>
                  <a:srgbClr val="13383B"/>
                </a:solidFill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230"/>
              <p:cNvSpPr>
                <a:spLocks/>
              </p:cNvSpPr>
              <p:nvPr/>
            </p:nvSpPr>
            <p:spPr bwMode="auto">
              <a:xfrm>
                <a:off x="9521826" y="109538"/>
                <a:ext cx="265113" cy="330200"/>
              </a:xfrm>
              <a:custGeom>
                <a:avLst/>
                <a:gdLst>
                  <a:gd name="T0" fmla="*/ 672 w 735"/>
                  <a:gd name="T1" fmla="*/ 628 h 917"/>
                  <a:gd name="T2" fmla="*/ 519 w 735"/>
                  <a:gd name="T3" fmla="*/ 392 h 917"/>
                  <a:gd name="T4" fmla="*/ 507 w 735"/>
                  <a:gd name="T5" fmla="*/ 373 h 917"/>
                  <a:gd name="T6" fmla="*/ 609 w 735"/>
                  <a:gd name="T7" fmla="*/ 373 h 917"/>
                  <a:gd name="T8" fmla="*/ 488 w 735"/>
                  <a:gd name="T9" fmla="*/ 186 h 917"/>
                  <a:gd name="T10" fmla="*/ 367 w 735"/>
                  <a:gd name="T11" fmla="*/ 0 h 917"/>
                  <a:gd name="T12" fmla="*/ 247 w 735"/>
                  <a:gd name="T13" fmla="*/ 186 h 917"/>
                  <a:gd name="T14" fmla="*/ 126 w 735"/>
                  <a:gd name="T15" fmla="*/ 373 h 917"/>
                  <a:gd name="T16" fmla="*/ 228 w 735"/>
                  <a:gd name="T17" fmla="*/ 373 h 917"/>
                  <a:gd name="T18" fmla="*/ 215 w 735"/>
                  <a:gd name="T19" fmla="*/ 392 h 917"/>
                  <a:gd name="T20" fmla="*/ 63 w 735"/>
                  <a:gd name="T21" fmla="*/ 628 h 917"/>
                  <a:gd name="T22" fmla="*/ 164 w 735"/>
                  <a:gd name="T23" fmla="*/ 628 h 917"/>
                  <a:gd name="T24" fmla="*/ 0 w 735"/>
                  <a:gd name="T25" fmla="*/ 882 h 917"/>
                  <a:gd name="T26" fmla="*/ 275 w 735"/>
                  <a:gd name="T27" fmla="*/ 882 h 917"/>
                  <a:gd name="T28" fmla="*/ 275 w 735"/>
                  <a:gd name="T29" fmla="*/ 917 h 917"/>
                  <a:gd name="T30" fmla="*/ 459 w 735"/>
                  <a:gd name="T31" fmla="*/ 917 h 917"/>
                  <a:gd name="T32" fmla="*/ 459 w 735"/>
                  <a:gd name="T33" fmla="*/ 882 h 917"/>
                  <a:gd name="T34" fmla="*/ 735 w 735"/>
                  <a:gd name="T35" fmla="*/ 882 h 917"/>
                  <a:gd name="T36" fmla="*/ 570 w 735"/>
                  <a:gd name="T37" fmla="*/ 628 h 917"/>
                  <a:gd name="T38" fmla="*/ 672 w 735"/>
                  <a:gd name="T39" fmla="*/ 6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5" h="917">
                    <a:moveTo>
                      <a:pt x="672" y="628"/>
                    </a:moveTo>
                    <a:cubicBezTo>
                      <a:pt x="621" y="549"/>
                      <a:pt x="570" y="471"/>
                      <a:pt x="519" y="392"/>
                    </a:cubicBezTo>
                    <a:lnTo>
                      <a:pt x="507" y="373"/>
                    </a:lnTo>
                    <a:lnTo>
                      <a:pt x="609" y="373"/>
                    </a:lnTo>
                    <a:lnTo>
                      <a:pt x="488" y="186"/>
                    </a:lnTo>
                    <a:lnTo>
                      <a:pt x="367" y="0"/>
                    </a:lnTo>
                    <a:lnTo>
                      <a:pt x="247" y="186"/>
                    </a:lnTo>
                    <a:lnTo>
                      <a:pt x="126" y="373"/>
                    </a:lnTo>
                    <a:lnTo>
                      <a:pt x="228" y="373"/>
                    </a:lnTo>
                    <a:lnTo>
                      <a:pt x="215" y="392"/>
                    </a:lnTo>
                    <a:cubicBezTo>
                      <a:pt x="164" y="471"/>
                      <a:pt x="114" y="549"/>
                      <a:pt x="63" y="628"/>
                    </a:cubicBezTo>
                    <a:lnTo>
                      <a:pt x="164" y="628"/>
                    </a:lnTo>
                    <a:lnTo>
                      <a:pt x="0" y="882"/>
                    </a:lnTo>
                    <a:lnTo>
                      <a:pt x="275" y="882"/>
                    </a:lnTo>
                    <a:lnTo>
                      <a:pt x="275" y="917"/>
                    </a:lnTo>
                    <a:lnTo>
                      <a:pt x="459" y="917"/>
                    </a:lnTo>
                    <a:lnTo>
                      <a:pt x="459" y="882"/>
                    </a:lnTo>
                    <a:lnTo>
                      <a:pt x="735" y="882"/>
                    </a:lnTo>
                    <a:lnTo>
                      <a:pt x="570" y="628"/>
                    </a:lnTo>
                    <a:lnTo>
                      <a:pt x="672" y="628"/>
                    </a:lnTo>
                    <a:close/>
                  </a:path>
                </a:pathLst>
              </a:custGeom>
              <a:grpFill/>
              <a:ln>
                <a:solidFill>
                  <a:srgbClr val="13383B"/>
                </a:solidFill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Группа 52"/>
            <p:cNvGrpSpPr/>
            <p:nvPr/>
          </p:nvGrpSpPr>
          <p:grpSpPr>
            <a:xfrm>
              <a:off x="956725" y="2974696"/>
              <a:ext cx="440290" cy="330218"/>
              <a:chOff x="9521826" y="-65088"/>
              <a:chExt cx="673100" cy="504826"/>
            </a:xfrm>
            <a:grpFill/>
          </p:grpSpPr>
          <p:sp>
            <p:nvSpPr>
              <p:cNvPr id="78" name="Freeform 229"/>
              <p:cNvSpPr>
                <a:spLocks/>
              </p:cNvSpPr>
              <p:nvPr/>
            </p:nvSpPr>
            <p:spPr bwMode="auto">
              <a:xfrm>
                <a:off x="9791701" y="-65088"/>
                <a:ext cx="403225" cy="504825"/>
              </a:xfrm>
              <a:custGeom>
                <a:avLst/>
                <a:gdLst>
                  <a:gd name="T0" fmla="*/ 1026 w 1122"/>
                  <a:gd name="T1" fmla="*/ 958 h 1400"/>
                  <a:gd name="T2" fmla="*/ 794 w 1122"/>
                  <a:gd name="T3" fmla="*/ 599 h 1400"/>
                  <a:gd name="T4" fmla="*/ 775 w 1122"/>
                  <a:gd name="T5" fmla="*/ 569 h 1400"/>
                  <a:gd name="T6" fmla="*/ 929 w 1122"/>
                  <a:gd name="T7" fmla="*/ 569 h 1400"/>
                  <a:gd name="T8" fmla="*/ 745 w 1122"/>
                  <a:gd name="T9" fmla="*/ 285 h 1400"/>
                  <a:gd name="T10" fmla="*/ 561 w 1122"/>
                  <a:gd name="T11" fmla="*/ 0 h 1400"/>
                  <a:gd name="T12" fmla="*/ 377 w 1122"/>
                  <a:gd name="T13" fmla="*/ 285 h 1400"/>
                  <a:gd name="T14" fmla="*/ 193 w 1122"/>
                  <a:gd name="T15" fmla="*/ 569 h 1400"/>
                  <a:gd name="T16" fmla="*/ 348 w 1122"/>
                  <a:gd name="T17" fmla="*/ 569 h 1400"/>
                  <a:gd name="T18" fmla="*/ 329 w 1122"/>
                  <a:gd name="T19" fmla="*/ 599 h 1400"/>
                  <a:gd name="T20" fmla="*/ 96 w 1122"/>
                  <a:gd name="T21" fmla="*/ 958 h 1400"/>
                  <a:gd name="T22" fmla="*/ 251 w 1122"/>
                  <a:gd name="T23" fmla="*/ 958 h 1400"/>
                  <a:gd name="T24" fmla="*/ 0 w 1122"/>
                  <a:gd name="T25" fmla="*/ 1347 h 1400"/>
                  <a:gd name="T26" fmla="*/ 421 w 1122"/>
                  <a:gd name="T27" fmla="*/ 1347 h 1400"/>
                  <a:gd name="T28" fmla="*/ 421 w 1122"/>
                  <a:gd name="T29" fmla="*/ 1400 h 1400"/>
                  <a:gd name="T30" fmla="*/ 701 w 1122"/>
                  <a:gd name="T31" fmla="*/ 1400 h 1400"/>
                  <a:gd name="T32" fmla="*/ 701 w 1122"/>
                  <a:gd name="T33" fmla="*/ 1347 h 1400"/>
                  <a:gd name="T34" fmla="*/ 1122 w 1122"/>
                  <a:gd name="T35" fmla="*/ 1347 h 1400"/>
                  <a:gd name="T36" fmla="*/ 871 w 1122"/>
                  <a:gd name="T37" fmla="*/ 958 h 1400"/>
                  <a:gd name="T38" fmla="*/ 1026 w 1122"/>
                  <a:gd name="T39" fmla="*/ 958 h 1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22" h="1400">
                    <a:moveTo>
                      <a:pt x="1026" y="958"/>
                    </a:moveTo>
                    <a:cubicBezTo>
                      <a:pt x="949" y="838"/>
                      <a:pt x="871" y="718"/>
                      <a:pt x="794" y="599"/>
                    </a:cubicBezTo>
                    <a:lnTo>
                      <a:pt x="775" y="569"/>
                    </a:lnTo>
                    <a:lnTo>
                      <a:pt x="929" y="569"/>
                    </a:lnTo>
                    <a:lnTo>
                      <a:pt x="745" y="285"/>
                    </a:lnTo>
                    <a:lnTo>
                      <a:pt x="561" y="0"/>
                    </a:lnTo>
                    <a:lnTo>
                      <a:pt x="377" y="285"/>
                    </a:lnTo>
                    <a:lnTo>
                      <a:pt x="193" y="569"/>
                    </a:lnTo>
                    <a:lnTo>
                      <a:pt x="348" y="569"/>
                    </a:lnTo>
                    <a:lnTo>
                      <a:pt x="329" y="599"/>
                    </a:lnTo>
                    <a:cubicBezTo>
                      <a:pt x="251" y="718"/>
                      <a:pt x="174" y="838"/>
                      <a:pt x="96" y="958"/>
                    </a:cubicBezTo>
                    <a:lnTo>
                      <a:pt x="251" y="958"/>
                    </a:lnTo>
                    <a:lnTo>
                      <a:pt x="0" y="1347"/>
                    </a:lnTo>
                    <a:lnTo>
                      <a:pt x="421" y="1347"/>
                    </a:lnTo>
                    <a:lnTo>
                      <a:pt x="421" y="1400"/>
                    </a:lnTo>
                    <a:lnTo>
                      <a:pt x="701" y="1400"/>
                    </a:lnTo>
                    <a:lnTo>
                      <a:pt x="701" y="1347"/>
                    </a:lnTo>
                    <a:lnTo>
                      <a:pt x="1122" y="1347"/>
                    </a:lnTo>
                    <a:lnTo>
                      <a:pt x="871" y="958"/>
                    </a:lnTo>
                    <a:lnTo>
                      <a:pt x="1026" y="958"/>
                    </a:lnTo>
                    <a:close/>
                  </a:path>
                </a:pathLst>
              </a:custGeom>
              <a:grpFill/>
              <a:ln>
                <a:solidFill>
                  <a:srgbClr val="13383B"/>
                </a:solidFill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230"/>
              <p:cNvSpPr>
                <a:spLocks/>
              </p:cNvSpPr>
              <p:nvPr/>
            </p:nvSpPr>
            <p:spPr bwMode="auto">
              <a:xfrm>
                <a:off x="9521826" y="109538"/>
                <a:ext cx="265113" cy="330200"/>
              </a:xfrm>
              <a:custGeom>
                <a:avLst/>
                <a:gdLst>
                  <a:gd name="T0" fmla="*/ 672 w 735"/>
                  <a:gd name="T1" fmla="*/ 628 h 917"/>
                  <a:gd name="T2" fmla="*/ 519 w 735"/>
                  <a:gd name="T3" fmla="*/ 392 h 917"/>
                  <a:gd name="T4" fmla="*/ 507 w 735"/>
                  <a:gd name="T5" fmla="*/ 373 h 917"/>
                  <a:gd name="T6" fmla="*/ 609 w 735"/>
                  <a:gd name="T7" fmla="*/ 373 h 917"/>
                  <a:gd name="T8" fmla="*/ 488 w 735"/>
                  <a:gd name="T9" fmla="*/ 186 h 917"/>
                  <a:gd name="T10" fmla="*/ 367 w 735"/>
                  <a:gd name="T11" fmla="*/ 0 h 917"/>
                  <a:gd name="T12" fmla="*/ 247 w 735"/>
                  <a:gd name="T13" fmla="*/ 186 h 917"/>
                  <a:gd name="T14" fmla="*/ 126 w 735"/>
                  <a:gd name="T15" fmla="*/ 373 h 917"/>
                  <a:gd name="T16" fmla="*/ 228 w 735"/>
                  <a:gd name="T17" fmla="*/ 373 h 917"/>
                  <a:gd name="T18" fmla="*/ 215 w 735"/>
                  <a:gd name="T19" fmla="*/ 392 h 917"/>
                  <a:gd name="T20" fmla="*/ 63 w 735"/>
                  <a:gd name="T21" fmla="*/ 628 h 917"/>
                  <a:gd name="T22" fmla="*/ 164 w 735"/>
                  <a:gd name="T23" fmla="*/ 628 h 917"/>
                  <a:gd name="T24" fmla="*/ 0 w 735"/>
                  <a:gd name="T25" fmla="*/ 882 h 917"/>
                  <a:gd name="T26" fmla="*/ 275 w 735"/>
                  <a:gd name="T27" fmla="*/ 882 h 917"/>
                  <a:gd name="T28" fmla="*/ 275 w 735"/>
                  <a:gd name="T29" fmla="*/ 917 h 917"/>
                  <a:gd name="T30" fmla="*/ 459 w 735"/>
                  <a:gd name="T31" fmla="*/ 917 h 917"/>
                  <a:gd name="T32" fmla="*/ 459 w 735"/>
                  <a:gd name="T33" fmla="*/ 882 h 917"/>
                  <a:gd name="T34" fmla="*/ 735 w 735"/>
                  <a:gd name="T35" fmla="*/ 882 h 917"/>
                  <a:gd name="T36" fmla="*/ 570 w 735"/>
                  <a:gd name="T37" fmla="*/ 628 h 917"/>
                  <a:gd name="T38" fmla="*/ 672 w 735"/>
                  <a:gd name="T39" fmla="*/ 6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5" h="917">
                    <a:moveTo>
                      <a:pt x="672" y="628"/>
                    </a:moveTo>
                    <a:cubicBezTo>
                      <a:pt x="621" y="549"/>
                      <a:pt x="570" y="471"/>
                      <a:pt x="519" y="392"/>
                    </a:cubicBezTo>
                    <a:lnTo>
                      <a:pt x="507" y="373"/>
                    </a:lnTo>
                    <a:lnTo>
                      <a:pt x="609" y="373"/>
                    </a:lnTo>
                    <a:lnTo>
                      <a:pt x="488" y="186"/>
                    </a:lnTo>
                    <a:lnTo>
                      <a:pt x="367" y="0"/>
                    </a:lnTo>
                    <a:lnTo>
                      <a:pt x="247" y="186"/>
                    </a:lnTo>
                    <a:lnTo>
                      <a:pt x="126" y="373"/>
                    </a:lnTo>
                    <a:lnTo>
                      <a:pt x="228" y="373"/>
                    </a:lnTo>
                    <a:lnTo>
                      <a:pt x="215" y="392"/>
                    </a:lnTo>
                    <a:cubicBezTo>
                      <a:pt x="164" y="471"/>
                      <a:pt x="114" y="549"/>
                      <a:pt x="63" y="628"/>
                    </a:cubicBezTo>
                    <a:lnTo>
                      <a:pt x="164" y="628"/>
                    </a:lnTo>
                    <a:lnTo>
                      <a:pt x="0" y="882"/>
                    </a:lnTo>
                    <a:lnTo>
                      <a:pt x="275" y="882"/>
                    </a:lnTo>
                    <a:lnTo>
                      <a:pt x="275" y="917"/>
                    </a:lnTo>
                    <a:lnTo>
                      <a:pt x="459" y="917"/>
                    </a:lnTo>
                    <a:lnTo>
                      <a:pt x="459" y="882"/>
                    </a:lnTo>
                    <a:lnTo>
                      <a:pt x="735" y="882"/>
                    </a:lnTo>
                    <a:lnTo>
                      <a:pt x="570" y="628"/>
                    </a:lnTo>
                    <a:lnTo>
                      <a:pt x="672" y="628"/>
                    </a:lnTo>
                    <a:close/>
                  </a:path>
                </a:pathLst>
              </a:custGeom>
              <a:grpFill/>
              <a:ln>
                <a:solidFill>
                  <a:srgbClr val="13383B"/>
                </a:solidFill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2" name="Группа 24"/>
          <p:cNvGrpSpPr/>
          <p:nvPr/>
        </p:nvGrpSpPr>
        <p:grpSpPr>
          <a:xfrm>
            <a:off x="4266762" y="1325652"/>
            <a:ext cx="988811" cy="962085"/>
            <a:chOff x="2084388" y="-100013"/>
            <a:chExt cx="612775" cy="504826"/>
          </a:xfrm>
          <a:solidFill>
            <a:srgbClr val="0F8DAE"/>
          </a:solidFill>
        </p:grpSpPr>
        <p:sp>
          <p:nvSpPr>
            <p:cNvPr id="83" name="Freeform 331"/>
            <p:cNvSpPr>
              <a:spLocks/>
            </p:cNvSpPr>
            <p:nvPr/>
          </p:nvSpPr>
          <p:spPr bwMode="auto">
            <a:xfrm>
              <a:off x="2084388" y="90488"/>
              <a:ext cx="147638" cy="314325"/>
            </a:xfrm>
            <a:custGeom>
              <a:avLst/>
              <a:gdLst>
                <a:gd name="T0" fmla="*/ 65 w 407"/>
                <a:gd name="T1" fmla="*/ 0 h 874"/>
                <a:gd name="T2" fmla="*/ 0 w 407"/>
                <a:gd name="T3" fmla="*/ 874 h 874"/>
                <a:gd name="T4" fmla="*/ 407 w 407"/>
                <a:gd name="T5" fmla="*/ 873 h 874"/>
                <a:gd name="T6" fmla="*/ 340 w 407"/>
                <a:gd name="T7" fmla="*/ 0 h 874"/>
                <a:gd name="T8" fmla="*/ 65 w 407"/>
                <a:gd name="T9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74">
                  <a:moveTo>
                    <a:pt x="65" y="0"/>
                  </a:moveTo>
                  <a:lnTo>
                    <a:pt x="0" y="874"/>
                  </a:lnTo>
                  <a:lnTo>
                    <a:pt x="407" y="873"/>
                  </a:lnTo>
                  <a:lnTo>
                    <a:pt x="34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 332"/>
            <p:cNvSpPr>
              <a:spLocks/>
            </p:cNvSpPr>
            <p:nvPr/>
          </p:nvSpPr>
          <p:spPr bwMode="auto">
            <a:xfrm>
              <a:off x="2109788" y="41275"/>
              <a:ext cx="96838" cy="36513"/>
            </a:xfrm>
            <a:custGeom>
              <a:avLst/>
              <a:gdLst>
                <a:gd name="T0" fmla="*/ 269 w 269"/>
                <a:gd name="T1" fmla="*/ 101 h 101"/>
                <a:gd name="T2" fmla="*/ 261 w 269"/>
                <a:gd name="T3" fmla="*/ 0 h 101"/>
                <a:gd name="T4" fmla="*/ 7 w 269"/>
                <a:gd name="T5" fmla="*/ 0 h 101"/>
                <a:gd name="T6" fmla="*/ 0 w 269"/>
                <a:gd name="T7" fmla="*/ 101 h 101"/>
                <a:gd name="T8" fmla="*/ 269 w 269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01">
                  <a:moveTo>
                    <a:pt x="269" y="101"/>
                  </a:moveTo>
                  <a:lnTo>
                    <a:pt x="261" y="0"/>
                  </a:lnTo>
                  <a:lnTo>
                    <a:pt x="7" y="0"/>
                  </a:lnTo>
                  <a:lnTo>
                    <a:pt x="0" y="101"/>
                  </a:lnTo>
                  <a:lnTo>
                    <a:pt x="269" y="101"/>
                  </a:ln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333"/>
            <p:cNvSpPr>
              <a:spLocks noChangeArrowheads="1"/>
            </p:cNvSpPr>
            <p:nvPr/>
          </p:nvSpPr>
          <p:spPr bwMode="auto">
            <a:xfrm>
              <a:off x="2112963" y="-1588"/>
              <a:ext cx="92075" cy="33338"/>
            </a:xfrm>
            <a:prstGeom prst="rect">
              <a:avLst/>
            </a:pr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334"/>
            <p:cNvSpPr>
              <a:spLocks noEditPoints="1"/>
            </p:cNvSpPr>
            <p:nvPr/>
          </p:nvSpPr>
          <p:spPr bwMode="auto">
            <a:xfrm>
              <a:off x="2238375" y="158750"/>
              <a:ext cx="336550" cy="246063"/>
            </a:xfrm>
            <a:custGeom>
              <a:avLst/>
              <a:gdLst>
                <a:gd name="T0" fmla="*/ 678 w 931"/>
                <a:gd name="T1" fmla="*/ 173 h 684"/>
                <a:gd name="T2" fmla="*/ 678 w 931"/>
                <a:gd name="T3" fmla="*/ 0 h 684"/>
                <a:gd name="T4" fmla="*/ 455 w 931"/>
                <a:gd name="T5" fmla="*/ 157 h 684"/>
                <a:gd name="T6" fmla="*/ 455 w 931"/>
                <a:gd name="T7" fmla="*/ 0 h 684"/>
                <a:gd name="T8" fmla="*/ 231 w 931"/>
                <a:gd name="T9" fmla="*/ 157 h 684"/>
                <a:gd name="T10" fmla="*/ 231 w 931"/>
                <a:gd name="T11" fmla="*/ 0 h 684"/>
                <a:gd name="T12" fmla="*/ 0 w 931"/>
                <a:gd name="T13" fmla="*/ 163 h 684"/>
                <a:gd name="T14" fmla="*/ 0 w 931"/>
                <a:gd name="T15" fmla="*/ 173 h 684"/>
                <a:gd name="T16" fmla="*/ 0 w 931"/>
                <a:gd name="T17" fmla="*/ 668 h 684"/>
                <a:gd name="T18" fmla="*/ 0 w 931"/>
                <a:gd name="T19" fmla="*/ 684 h 684"/>
                <a:gd name="T20" fmla="*/ 931 w 931"/>
                <a:gd name="T21" fmla="*/ 684 h 684"/>
                <a:gd name="T22" fmla="*/ 931 w 931"/>
                <a:gd name="T23" fmla="*/ 173 h 684"/>
                <a:gd name="T24" fmla="*/ 678 w 931"/>
                <a:gd name="T25" fmla="*/ 173 h 684"/>
                <a:gd name="T26" fmla="*/ 178 w 931"/>
                <a:gd name="T27" fmla="*/ 402 h 684"/>
                <a:gd name="T28" fmla="*/ 178 w 931"/>
                <a:gd name="T29" fmla="*/ 402 h 684"/>
                <a:gd name="T30" fmla="*/ 100 w 931"/>
                <a:gd name="T31" fmla="*/ 402 h 684"/>
                <a:gd name="T32" fmla="*/ 100 w 931"/>
                <a:gd name="T33" fmla="*/ 282 h 684"/>
                <a:gd name="T34" fmla="*/ 178 w 931"/>
                <a:gd name="T35" fmla="*/ 282 h 684"/>
                <a:gd name="T36" fmla="*/ 178 w 931"/>
                <a:gd name="T37" fmla="*/ 402 h 684"/>
                <a:gd name="T38" fmla="*/ 396 w 931"/>
                <a:gd name="T39" fmla="*/ 402 h 684"/>
                <a:gd name="T40" fmla="*/ 396 w 931"/>
                <a:gd name="T41" fmla="*/ 402 h 684"/>
                <a:gd name="T42" fmla="*/ 318 w 931"/>
                <a:gd name="T43" fmla="*/ 402 h 684"/>
                <a:gd name="T44" fmla="*/ 318 w 931"/>
                <a:gd name="T45" fmla="*/ 282 h 684"/>
                <a:gd name="T46" fmla="*/ 396 w 931"/>
                <a:gd name="T47" fmla="*/ 282 h 684"/>
                <a:gd name="T48" fmla="*/ 396 w 931"/>
                <a:gd name="T49" fmla="*/ 402 h 684"/>
                <a:gd name="T50" fmla="*/ 613 w 931"/>
                <a:gd name="T51" fmla="*/ 402 h 684"/>
                <a:gd name="T52" fmla="*/ 613 w 931"/>
                <a:gd name="T53" fmla="*/ 402 h 684"/>
                <a:gd name="T54" fmla="*/ 536 w 931"/>
                <a:gd name="T55" fmla="*/ 402 h 684"/>
                <a:gd name="T56" fmla="*/ 536 w 931"/>
                <a:gd name="T57" fmla="*/ 282 h 684"/>
                <a:gd name="T58" fmla="*/ 613 w 931"/>
                <a:gd name="T59" fmla="*/ 282 h 684"/>
                <a:gd name="T60" fmla="*/ 613 w 931"/>
                <a:gd name="T61" fmla="*/ 402 h 684"/>
                <a:gd name="T62" fmla="*/ 831 w 931"/>
                <a:gd name="T63" fmla="*/ 402 h 684"/>
                <a:gd name="T64" fmla="*/ 831 w 931"/>
                <a:gd name="T65" fmla="*/ 402 h 684"/>
                <a:gd name="T66" fmla="*/ 754 w 931"/>
                <a:gd name="T67" fmla="*/ 402 h 684"/>
                <a:gd name="T68" fmla="*/ 754 w 931"/>
                <a:gd name="T69" fmla="*/ 282 h 684"/>
                <a:gd name="T70" fmla="*/ 831 w 931"/>
                <a:gd name="T71" fmla="*/ 282 h 684"/>
                <a:gd name="T72" fmla="*/ 831 w 931"/>
                <a:gd name="T73" fmla="*/ 402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1" h="684">
                  <a:moveTo>
                    <a:pt x="678" y="173"/>
                  </a:moveTo>
                  <a:lnTo>
                    <a:pt x="678" y="0"/>
                  </a:lnTo>
                  <a:lnTo>
                    <a:pt x="455" y="157"/>
                  </a:lnTo>
                  <a:lnTo>
                    <a:pt x="455" y="0"/>
                  </a:lnTo>
                  <a:lnTo>
                    <a:pt x="231" y="157"/>
                  </a:lnTo>
                  <a:lnTo>
                    <a:pt x="231" y="0"/>
                  </a:lnTo>
                  <a:lnTo>
                    <a:pt x="0" y="163"/>
                  </a:lnTo>
                  <a:lnTo>
                    <a:pt x="0" y="173"/>
                  </a:lnTo>
                  <a:lnTo>
                    <a:pt x="0" y="668"/>
                  </a:lnTo>
                  <a:lnTo>
                    <a:pt x="0" y="684"/>
                  </a:lnTo>
                  <a:lnTo>
                    <a:pt x="931" y="684"/>
                  </a:lnTo>
                  <a:lnTo>
                    <a:pt x="931" y="173"/>
                  </a:lnTo>
                  <a:lnTo>
                    <a:pt x="678" y="173"/>
                  </a:lnTo>
                  <a:close/>
                  <a:moveTo>
                    <a:pt x="178" y="402"/>
                  </a:moveTo>
                  <a:lnTo>
                    <a:pt x="178" y="402"/>
                  </a:lnTo>
                  <a:lnTo>
                    <a:pt x="100" y="402"/>
                  </a:lnTo>
                  <a:lnTo>
                    <a:pt x="100" y="282"/>
                  </a:lnTo>
                  <a:lnTo>
                    <a:pt x="178" y="282"/>
                  </a:lnTo>
                  <a:lnTo>
                    <a:pt x="178" y="402"/>
                  </a:lnTo>
                  <a:close/>
                  <a:moveTo>
                    <a:pt x="396" y="402"/>
                  </a:moveTo>
                  <a:lnTo>
                    <a:pt x="396" y="402"/>
                  </a:lnTo>
                  <a:lnTo>
                    <a:pt x="318" y="402"/>
                  </a:lnTo>
                  <a:lnTo>
                    <a:pt x="318" y="282"/>
                  </a:lnTo>
                  <a:lnTo>
                    <a:pt x="396" y="282"/>
                  </a:lnTo>
                  <a:lnTo>
                    <a:pt x="396" y="402"/>
                  </a:lnTo>
                  <a:close/>
                  <a:moveTo>
                    <a:pt x="613" y="402"/>
                  </a:moveTo>
                  <a:lnTo>
                    <a:pt x="613" y="402"/>
                  </a:lnTo>
                  <a:lnTo>
                    <a:pt x="536" y="402"/>
                  </a:lnTo>
                  <a:lnTo>
                    <a:pt x="536" y="282"/>
                  </a:lnTo>
                  <a:lnTo>
                    <a:pt x="613" y="282"/>
                  </a:lnTo>
                  <a:lnTo>
                    <a:pt x="613" y="402"/>
                  </a:lnTo>
                  <a:close/>
                  <a:moveTo>
                    <a:pt x="831" y="402"/>
                  </a:moveTo>
                  <a:lnTo>
                    <a:pt x="831" y="402"/>
                  </a:lnTo>
                  <a:lnTo>
                    <a:pt x="754" y="402"/>
                  </a:lnTo>
                  <a:lnTo>
                    <a:pt x="754" y="282"/>
                  </a:lnTo>
                  <a:lnTo>
                    <a:pt x="831" y="282"/>
                  </a:lnTo>
                  <a:lnTo>
                    <a:pt x="831" y="402"/>
                  </a:ln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335"/>
            <p:cNvSpPr>
              <a:spLocks noEditPoints="1"/>
            </p:cNvSpPr>
            <p:nvPr/>
          </p:nvSpPr>
          <p:spPr bwMode="auto">
            <a:xfrm>
              <a:off x="2589213" y="136525"/>
              <a:ext cx="42863" cy="268288"/>
            </a:xfrm>
            <a:custGeom>
              <a:avLst/>
              <a:gdLst>
                <a:gd name="T0" fmla="*/ 118 w 119"/>
                <a:gd name="T1" fmla="*/ 34 h 747"/>
                <a:gd name="T2" fmla="*/ 59 w 119"/>
                <a:gd name="T3" fmla="*/ 0 h 747"/>
                <a:gd name="T4" fmla="*/ 1 w 119"/>
                <a:gd name="T5" fmla="*/ 34 h 747"/>
                <a:gd name="T6" fmla="*/ 0 w 119"/>
                <a:gd name="T7" fmla="*/ 747 h 747"/>
                <a:gd name="T8" fmla="*/ 119 w 119"/>
                <a:gd name="T9" fmla="*/ 747 h 747"/>
                <a:gd name="T10" fmla="*/ 118 w 119"/>
                <a:gd name="T11" fmla="*/ 34 h 747"/>
                <a:gd name="T12" fmla="*/ 59 w 119"/>
                <a:gd name="T13" fmla="*/ 12 h 747"/>
                <a:gd name="T14" fmla="*/ 59 w 119"/>
                <a:gd name="T15" fmla="*/ 12 h 747"/>
                <a:gd name="T16" fmla="*/ 104 w 119"/>
                <a:gd name="T17" fmla="*/ 40 h 747"/>
                <a:gd name="T18" fmla="*/ 59 w 119"/>
                <a:gd name="T19" fmla="*/ 67 h 747"/>
                <a:gd name="T20" fmla="*/ 14 w 119"/>
                <a:gd name="T21" fmla="*/ 40 h 747"/>
                <a:gd name="T22" fmla="*/ 59 w 119"/>
                <a:gd name="T23" fmla="*/ 1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747">
                  <a:moveTo>
                    <a:pt x="118" y="34"/>
                  </a:moveTo>
                  <a:cubicBezTo>
                    <a:pt x="114" y="14"/>
                    <a:pt x="89" y="0"/>
                    <a:pt x="59" y="0"/>
                  </a:cubicBezTo>
                  <a:cubicBezTo>
                    <a:pt x="30" y="0"/>
                    <a:pt x="5" y="14"/>
                    <a:pt x="1" y="34"/>
                  </a:cubicBezTo>
                  <a:cubicBezTo>
                    <a:pt x="0" y="31"/>
                    <a:pt x="0" y="747"/>
                    <a:pt x="0" y="747"/>
                  </a:cubicBezTo>
                  <a:lnTo>
                    <a:pt x="119" y="747"/>
                  </a:lnTo>
                  <a:cubicBezTo>
                    <a:pt x="119" y="747"/>
                    <a:pt x="119" y="31"/>
                    <a:pt x="118" y="34"/>
                  </a:cubicBezTo>
                  <a:close/>
                  <a:moveTo>
                    <a:pt x="59" y="12"/>
                  </a:moveTo>
                  <a:lnTo>
                    <a:pt x="59" y="12"/>
                  </a:lnTo>
                  <a:cubicBezTo>
                    <a:pt x="84" y="12"/>
                    <a:pt x="104" y="24"/>
                    <a:pt x="104" y="40"/>
                  </a:cubicBezTo>
                  <a:cubicBezTo>
                    <a:pt x="104" y="55"/>
                    <a:pt x="84" y="67"/>
                    <a:pt x="59" y="67"/>
                  </a:cubicBezTo>
                  <a:cubicBezTo>
                    <a:pt x="35" y="67"/>
                    <a:pt x="14" y="55"/>
                    <a:pt x="14" y="40"/>
                  </a:cubicBezTo>
                  <a:cubicBezTo>
                    <a:pt x="14" y="24"/>
                    <a:pt x="35" y="12"/>
                    <a:pt x="59" y="1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336"/>
            <p:cNvSpPr>
              <a:spLocks noEditPoints="1"/>
            </p:cNvSpPr>
            <p:nvPr/>
          </p:nvSpPr>
          <p:spPr bwMode="auto">
            <a:xfrm>
              <a:off x="2654300" y="136525"/>
              <a:ext cx="42863" cy="268288"/>
            </a:xfrm>
            <a:custGeom>
              <a:avLst/>
              <a:gdLst>
                <a:gd name="T0" fmla="*/ 118 w 119"/>
                <a:gd name="T1" fmla="*/ 34 h 747"/>
                <a:gd name="T2" fmla="*/ 59 w 119"/>
                <a:gd name="T3" fmla="*/ 0 h 747"/>
                <a:gd name="T4" fmla="*/ 0 w 119"/>
                <a:gd name="T5" fmla="*/ 34 h 747"/>
                <a:gd name="T6" fmla="*/ 0 w 119"/>
                <a:gd name="T7" fmla="*/ 747 h 747"/>
                <a:gd name="T8" fmla="*/ 119 w 119"/>
                <a:gd name="T9" fmla="*/ 747 h 747"/>
                <a:gd name="T10" fmla="*/ 118 w 119"/>
                <a:gd name="T11" fmla="*/ 34 h 747"/>
                <a:gd name="T12" fmla="*/ 59 w 119"/>
                <a:gd name="T13" fmla="*/ 12 h 747"/>
                <a:gd name="T14" fmla="*/ 59 w 119"/>
                <a:gd name="T15" fmla="*/ 12 h 747"/>
                <a:gd name="T16" fmla="*/ 104 w 119"/>
                <a:gd name="T17" fmla="*/ 40 h 747"/>
                <a:gd name="T18" fmla="*/ 59 w 119"/>
                <a:gd name="T19" fmla="*/ 67 h 747"/>
                <a:gd name="T20" fmla="*/ 14 w 119"/>
                <a:gd name="T21" fmla="*/ 40 h 747"/>
                <a:gd name="T22" fmla="*/ 59 w 119"/>
                <a:gd name="T23" fmla="*/ 1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747">
                  <a:moveTo>
                    <a:pt x="118" y="34"/>
                  </a:moveTo>
                  <a:cubicBezTo>
                    <a:pt x="113" y="14"/>
                    <a:pt x="89" y="0"/>
                    <a:pt x="59" y="0"/>
                  </a:cubicBezTo>
                  <a:cubicBezTo>
                    <a:pt x="29" y="0"/>
                    <a:pt x="5" y="14"/>
                    <a:pt x="0" y="34"/>
                  </a:cubicBezTo>
                  <a:cubicBezTo>
                    <a:pt x="0" y="31"/>
                    <a:pt x="0" y="747"/>
                    <a:pt x="0" y="747"/>
                  </a:cubicBezTo>
                  <a:lnTo>
                    <a:pt x="119" y="747"/>
                  </a:lnTo>
                  <a:cubicBezTo>
                    <a:pt x="119" y="747"/>
                    <a:pt x="118" y="31"/>
                    <a:pt x="118" y="34"/>
                  </a:cubicBezTo>
                  <a:close/>
                  <a:moveTo>
                    <a:pt x="59" y="12"/>
                  </a:moveTo>
                  <a:lnTo>
                    <a:pt x="59" y="12"/>
                  </a:lnTo>
                  <a:cubicBezTo>
                    <a:pt x="84" y="12"/>
                    <a:pt x="104" y="24"/>
                    <a:pt x="104" y="40"/>
                  </a:cubicBezTo>
                  <a:cubicBezTo>
                    <a:pt x="104" y="55"/>
                    <a:pt x="84" y="67"/>
                    <a:pt x="59" y="67"/>
                  </a:cubicBezTo>
                  <a:cubicBezTo>
                    <a:pt x="34" y="67"/>
                    <a:pt x="14" y="55"/>
                    <a:pt x="14" y="40"/>
                  </a:cubicBezTo>
                  <a:cubicBezTo>
                    <a:pt x="14" y="24"/>
                    <a:pt x="34" y="12"/>
                    <a:pt x="59" y="12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337"/>
            <p:cNvSpPr>
              <a:spLocks noChangeArrowheads="1"/>
            </p:cNvSpPr>
            <p:nvPr/>
          </p:nvSpPr>
          <p:spPr bwMode="auto">
            <a:xfrm>
              <a:off x="2540000" y="333375"/>
              <a:ext cx="139700" cy="71438"/>
            </a:xfrm>
            <a:prstGeom prst="rect">
              <a:avLst/>
            </a:pr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338"/>
            <p:cNvSpPr>
              <a:spLocks/>
            </p:cNvSpPr>
            <p:nvPr/>
          </p:nvSpPr>
          <p:spPr bwMode="auto">
            <a:xfrm>
              <a:off x="2484438" y="55563"/>
              <a:ext cx="130175" cy="109538"/>
            </a:xfrm>
            <a:custGeom>
              <a:avLst/>
              <a:gdLst>
                <a:gd name="T0" fmla="*/ 257 w 362"/>
                <a:gd name="T1" fmla="*/ 0 h 307"/>
                <a:gd name="T2" fmla="*/ 0 w 362"/>
                <a:gd name="T3" fmla="*/ 0 h 307"/>
                <a:gd name="T4" fmla="*/ 6 w 362"/>
                <a:gd name="T5" fmla="*/ 23 h 307"/>
                <a:gd name="T6" fmla="*/ 257 w 362"/>
                <a:gd name="T7" fmla="*/ 23 h 307"/>
                <a:gd name="T8" fmla="*/ 339 w 362"/>
                <a:gd name="T9" fmla="*/ 104 h 307"/>
                <a:gd name="T10" fmla="*/ 339 w 362"/>
                <a:gd name="T11" fmla="*/ 307 h 307"/>
                <a:gd name="T12" fmla="*/ 362 w 362"/>
                <a:gd name="T13" fmla="*/ 307 h 307"/>
                <a:gd name="T14" fmla="*/ 362 w 362"/>
                <a:gd name="T15" fmla="*/ 104 h 307"/>
                <a:gd name="T16" fmla="*/ 257 w 362"/>
                <a:gd name="T1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07">
                  <a:moveTo>
                    <a:pt x="257" y="0"/>
                  </a:moveTo>
                  <a:lnTo>
                    <a:pt x="0" y="0"/>
                  </a:lnTo>
                  <a:cubicBezTo>
                    <a:pt x="2" y="7"/>
                    <a:pt x="4" y="15"/>
                    <a:pt x="6" y="23"/>
                  </a:cubicBezTo>
                  <a:lnTo>
                    <a:pt x="257" y="23"/>
                  </a:lnTo>
                  <a:cubicBezTo>
                    <a:pt x="302" y="23"/>
                    <a:pt x="339" y="59"/>
                    <a:pt x="339" y="104"/>
                  </a:cubicBezTo>
                  <a:lnTo>
                    <a:pt x="339" y="307"/>
                  </a:lnTo>
                  <a:lnTo>
                    <a:pt x="362" y="307"/>
                  </a:lnTo>
                  <a:lnTo>
                    <a:pt x="362" y="104"/>
                  </a:lnTo>
                  <a:cubicBezTo>
                    <a:pt x="362" y="47"/>
                    <a:pt x="315" y="0"/>
                    <a:pt x="257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339"/>
            <p:cNvSpPr>
              <a:spLocks/>
            </p:cNvSpPr>
            <p:nvPr/>
          </p:nvSpPr>
          <p:spPr bwMode="auto">
            <a:xfrm>
              <a:off x="2190750" y="55563"/>
              <a:ext cx="144463" cy="7938"/>
            </a:xfrm>
            <a:custGeom>
              <a:avLst/>
              <a:gdLst>
                <a:gd name="T0" fmla="*/ 399 w 399"/>
                <a:gd name="T1" fmla="*/ 0 h 23"/>
                <a:gd name="T2" fmla="*/ 1 w 399"/>
                <a:gd name="T3" fmla="*/ 0 h 23"/>
                <a:gd name="T4" fmla="*/ 0 w 399"/>
                <a:gd name="T5" fmla="*/ 0 h 23"/>
                <a:gd name="T6" fmla="*/ 0 w 399"/>
                <a:gd name="T7" fmla="*/ 23 h 23"/>
                <a:gd name="T8" fmla="*/ 1 w 399"/>
                <a:gd name="T9" fmla="*/ 23 h 23"/>
                <a:gd name="T10" fmla="*/ 392 w 399"/>
                <a:gd name="T11" fmla="*/ 23 h 23"/>
                <a:gd name="T12" fmla="*/ 399 w 399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23">
                  <a:moveTo>
                    <a:pt x="399" y="0"/>
                  </a:moveTo>
                  <a:lnTo>
                    <a:pt x="1" y="0"/>
                  </a:lnTo>
                  <a:cubicBezTo>
                    <a:pt x="1" y="0"/>
                    <a:pt x="0" y="0"/>
                    <a:pt x="0" y="0"/>
                  </a:cubicBezTo>
                  <a:lnTo>
                    <a:pt x="0" y="23"/>
                  </a:lnTo>
                  <a:cubicBezTo>
                    <a:pt x="0" y="23"/>
                    <a:pt x="1" y="23"/>
                    <a:pt x="1" y="23"/>
                  </a:cubicBezTo>
                  <a:lnTo>
                    <a:pt x="392" y="23"/>
                  </a:lnTo>
                  <a:cubicBezTo>
                    <a:pt x="394" y="15"/>
                    <a:pt x="396" y="7"/>
                    <a:pt x="399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340"/>
            <p:cNvSpPr>
              <a:spLocks noEditPoints="1"/>
            </p:cNvSpPr>
            <p:nvPr/>
          </p:nvSpPr>
          <p:spPr bwMode="auto">
            <a:xfrm>
              <a:off x="2322513" y="-7938"/>
              <a:ext cx="174625" cy="134938"/>
            </a:xfrm>
            <a:custGeom>
              <a:avLst/>
              <a:gdLst>
                <a:gd name="T0" fmla="*/ 444 w 484"/>
                <a:gd name="T1" fmla="*/ 376 h 376"/>
                <a:gd name="T2" fmla="*/ 40 w 484"/>
                <a:gd name="T3" fmla="*/ 376 h 376"/>
                <a:gd name="T4" fmla="*/ 33 w 484"/>
                <a:gd name="T5" fmla="*/ 364 h 376"/>
                <a:gd name="T6" fmla="*/ 0 w 484"/>
                <a:gd name="T7" fmla="*/ 242 h 376"/>
                <a:gd name="T8" fmla="*/ 242 w 484"/>
                <a:gd name="T9" fmla="*/ 0 h 376"/>
                <a:gd name="T10" fmla="*/ 484 w 484"/>
                <a:gd name="T11" fmla="*/ 242 h 376"/>
                <a:gd name="T12" fmla="*/ 451 w 484"/>
                <a:gd name="T13" fmla="*/ 364 h 376"/>
                <a:gd name="T14" fmla="*/ 444 w 484"/>
                <a:gd name="T15" fmla="*/ 376 h 376"/>
                <a:gd name="T16" fmla="*/ 67 w 484"/>
                <a:gd name="T17" fmla="*/ 329 h 376"/>
                <a:gd name="T18" fmla="*/ 67 w 484"/>
                <a:gd name="T19" fmla="*/ 329 h 376"/>
                <a:gd name="T20" fmla="*/ 417 w 484"/>
                <a:gd name="T21" fmla="*/ 329 h 376"/>
                <a:gd name="T22" fmla="*/ 437 w 484"/>
                <a:gd name="T23" fmla="*/ 242 h 376"/>
                <a:gd name="T24" fmla="*/ 242 w 484"/>
                <a:gd name="T25" fmla="*/ 46 h 376"/>
                <a:gd name="T26" fmla="*/ 46 w 484"/>
                <a:gd name="T27" fmla="*/ 242 h 376"/>
                <a:gd name="T28" fmla="*/ 67 w 484"/>
                <a:gd name="T29" fmla="*/ 32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4" h="376">
                  <a:moveTo>
                    <a:pt x="444" y="376"/>
                  </a:moveTo>
                  <a:lnTo>
                    <a:pt x="40" y="376"/>
                  </a:lnTo>
                  <a:lnTo>
                    <a:pt x="33" y="364"/>
                  </a:lnTo>
                  <a:cubicBezTo>
                    <a:pt x="11" y="327"/>
                    <a:pt x="0" y="285"/>
                    <a:pt x="0" y="242"/>
                  </a:cubicBezTo>
                  <a:cubicBezTo>
                    <a:pt x="0" y="108"/>
                    <a:pt x="108" y="0"/>
                    <a:pt x="242" y="0"/>
                  </a:cubicBezTo>
                  <a:cubicBezTo>
                    <a:pt x="375" y="0"/>
                    <a:pt x="484" y="108"/>
                    <a:pt x="484" y="242"/>
                  </a:cubicBezTo>
                  <a:cubicBezTo>
                    <a:pt x="484" y="285"/>
                    <a:pt x="472" y="327"/>
                    <a:pt x="451" y="364"/>
                  </a:cubicBezTo>
                  <a:lnTo>
                    <a:pt x="444" y="376"/>
                  </a:lnTo>
                  <a:close/>
                  <a:moveTo>
                    <a:pt x="67" y="329"/>
                  </a:moveTo>
                  <a:lnTo>
                    <a:pt x="67" y="329"/>
                  </a:lnTo>
                  <a:lnTo>
                    <a:pt x="417" y="329"/>
                  </a:lnTo>
                  <a:cubicBezTo>
                    <a:pt x="430" y="302"/>
                    <a:pt x="437" y="272"/>
                    <a:pt x="437" y="242"/>
                  </a:cubicBezTo>
                  <a:cubicBezTo>
                    <a:pt x="437" y="134"/>
                    <a:pt x="350" y="46"/>
                    <a:pt x="242" y="46"/>
                  </a:cubicBezTo>
                  <a:cubicBezTo>
                    <a:pt x="134" y="46"/>
                    <a:pt x="46" y="134"/>
                    <a:pt x="46" y="242"/>
                  </a:cubicBezTo>
                  <a:cubicBezTo>
                    <a:pt x="46" y="272"/>
                    <a:pt x="53" y="302"/>
                    <a:pt x="67" y="329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val 341"/>
            <p:cNvSpPr>
              <a:spLocks noChangeArrowheads="1"/>
            </p:cNvSpPr>
            <p:nvPr/>
          </p:nvSpPr>
          <p:spPr bwMode="auto">
            <a:xfrm>
              <a:off x="2384425" y="112713"/>
              <a:ext cx="50800" cy="33338"/>
            </a:xfrm>
            <a:prstGeom prst="ellipse">
              <a:avLst/>
            </a:pr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342"/>
            <p:cNvSpPr>
              <a:spLocks/>
            </p:cNvSpPr>
            <p:nvPr/>
          </p:nvSpPr>
          <p:spPr bwMode="auto">
            <a:xfrm>
              <a:off x="2405063" y="28575"/>
              <a:ext cx="38100" cy="73025"/>
            </a:xfrm>
            <a:custGeom>
              <a:avLst/>
              <a:gdLst>
                <a:gd name="T0" fmla="*/ 20 w 108"/>
                <a:gd name="T1" fmla="*/ 201 h 201"/>
                <a:gd name="T2" fmla="*/ 12 w 108"/>
                <a:gd name="T3" fmla="*/ 199 h 201"/>
                <a:gd name="T4" fmla="*/ 4 w 108"/>
                <a:gd name="T5" fmla="*/ 173 h 201"/>
                <a:gd name="T6" fmla="*/ 74 w 108"/>
                <a:gd name="T7" fmla="*/ 13 h 201"/>
                <a:gd name="T8" fmla="*/ 97 w 108"/>
                <a:gd name="T9" fmla="*/ 5 h 201"/>
                <a:gd name="T10" fmla="*/ 104 w 108"/>
                <a:gd name="T11" fmla="*/ 31 h 201"/>
                <a:gd name="T12" fmla="*/ 35 w 108"/>
                <a:gd name="T13" fmla="*/ 190 h 201"/>
                <a:gd name="T14" fmla="*/ 20 w 108"/>
                <a:gd name="T1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01">
                  <a:moveTo>
                    <a:pt x="20" y="201"/>
                  </a:moveTo>
                  <a:cubicBezTo>
                    <a:pt x="17" y="201"/>
                    <a:pt x="14" y="200"/>
                    <a:pt x="12" y="199"/>
                  </a:cubicBezTo>
                  <a:cubicBezTo>
                    <a:pt x="4" y="194"/>
                    <a:pt x="0" y="183"/>
                    <a:pt x="4" y="173"/>
                  </a:cubicBezTo>
                  <a:lnTo>
                    <a:pt x="74" y="13"/>
                  </a:lnTo>
                  <a:cubicBezTo>
                    <a:pt x="78" y="4"/>
                    <a:pt x="88" y="0"/>
                    <a:pt x="97" y="5"/>
                  </a:cubicBezTo>
                  <a:cubicBezTo>
                    <a:pt x="105" y="9"/>
                    <a:pt x="108" y="21"/>
                    <a:pt x="104" y="31"/>
                  </a:cubicBezTo>
                  <a:lnTo>
                    <a:pt x="35" y="190"/>
                  </a:lnTo>
                  <a:cubicBezTo>
                    <a:pt x="32" y="197"/>
                    <a:pt x="26" y="201"/>
                    <a:pt x="20" y="201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343"/>
            <p:cNvSpPr>
              <a:spLocks noChangeArrowheads="1"/>
            </p:cNvSpPr>
            <p:nvPr/>
          </p:nvSpPr>
          <p:spPr bwMode="auto">
            <a:xfrm>
              <a:off x="2401888" y="104775"/>
              <a:ext cx="15875" cy="14288"/>
            </a:xfrm>
            <a:prstGeom prst="rect">
              <a:avLst/>
            </a:pr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 344"/>
            <p:cNvSpPr>
              <a:spLocks noEditPoints="1"/>
            </p:cNvSpPr>
            <p:nvPr/>
          </p:nvSpPr>
          <p:spPr bwMode="auto">
            <a:xfrm>
              <a:off x="2330450" y="-3175"/>
              <a:ext cx="158750" cy="112713"/>
            </a:xfrm>
            <a:custGeom>
              <a:avLst/>
              <a:gdLst>
                <a:gd name="T0" fmla="*/ 387 w 443"/>
                <a:gd name="T1" fmla="*/ 279 h 311"/>
                <a:gd name="T2" fmla="*/ 19 w 443"/>
                <a:gd name="T3" fmla="*/ 310 h 311"/>
                <a:gd name="T4" fmla="*/ 56 w 443"/>
                <a:gd name="T5" fmla="*/ 279 h 311"/>
                <a:gd name="T6" fmla="*/ 436 w 443"/>
                <a:gd name="T7" fmla="*/ 278 h 311"/>
                <a:gd name="T8" fmla="*/ 394 w 443"/>
                <a:gd name="T9" fmla="*/ 253 h 311"/>
                <a:gd name="T10" fmla="*/ 7 w 443"/>
                <a:gd name="T11" fmla="*/ 278 h 311"/>
                <a:gd name="T12" fmla="*/ 49 w 443"/>
                <a:gd name="T13" fmla="*/ 253 h 311"/>
                <a:gd name="T14" fmla="*/ 442 w 443"/>
                <a:gd name="T15" fmla="*/ 244 h 311"/>
                <a:gd name="T16" fmla="*/ 397 w 443"/>
                <a:gd name="T17" fmla="*/ 226 h 311"/>
                <a:gd name="T18" fmla="*/ 1 w 443"/>
                <a:gd name="T19" fmla="*/ 244 h 311"/>
                <a:gd name="T20" fmla="*/ 47 w 443"/>
                <a:gd name="T21" fmla="*/ 225 h 311"/>
                <a:gd name="T22" fmla="*/ 397 w 443"/>
                <a:gd name="T23" fmla="*/ 212 h 311"/>
                <a:gd name="T24" fmla="*/ 441 w 443"/>
                <a:gd name="T25" fmla="*/ 193 h 311"/>
                <a:gd name="T26" fmla="*/ 47 w 443"/>
                <a:gd name="T27" fmla="*/ 212 h 311"/>
                <a:gd name="T28" fmla="*/ 2 w 443"/>
                <a:gd name="T29" fmla="*/ 192 h 311"/>
                <a:gd name="T30" fmla="*/ 393 w 443"/>
                <a:gd name="T31" fmla="*/ 185 h 311"/>
                <a:gd name="T32" fmla="*/ 434 w 443"/>
                <a:gd name="T33" fmla="*/ 159 h 311"/>
                <a:gd name="T34" fmla="*/ 51 w 443"/>
                <a:gd name="T35" fmla="*/ 185 h 311"/>
                <a:gd name="T36" fmla="*/ 9 w 443"/>
                <a:gd name="T37" fmla="*/ 158 h 311"/>
                <a:gd name="T38" fmla="*/ 385 w 443"/>
                <a:gd name="T39" fmla="*/ 159 h 311"/>
                <a:gd name="T40" fmla="*/ 422 w 443"/>
                <a:gd name="T41" fmla="*/ 127 h 311"/>
                <a:gd name="T42" fmla="*/ 58 w 443"/>
                <a:gd name="T43" fmla="*/ 159 h 311"/>
                <a:gd name="T44" fmla="*/ 22 w 443"/>
                <a:gd name="T45" fmla="*/ 126 h 311"/>
                <a:gd name="T46" fmla="*/ 374 w 443"/>
                <a:gd name="T47" fmla="*/ 135 h 311"/>
                <a:gd name="T48" fmla="*/ 405 w 443"/>
                <a:gd name="T49" fmla="*/ 97 h 311"/>
                <a:gd name="T50" fmla="*/ 70 w 443"/>
                <a:gd name="T51" fmla="*/ 134 h 311"/>
                <a:gd name="T52" fmla="*/ 39 w 443"/>
                <a:gd name="T53" fmla="*/ 97 h 311"/>
                <a:gd name="T54" fmla="*/ 358 w 443"/>
                <a:gd name="T55" fmla="*/ 112 h 311"/>
                <a:gd name="T56" fmla="*/ 383 w 443"/>
                <a:gd name="T57" fmla="*/ 70 h 311"/>
                <a:gd name="T58" fmla="*/ 85 w 443"/>
                <a:gd name="T59" fmla="*/ 112 h 311"/>
                <a:gd name="T60" fmla="*/ 60 w 443"/>
                <a:gd name="T61" fmla="*/ 70 h 311"/>
                <a:gd name="T62" fmla="*/ 340 w 443"/>
                <a:gd name="T63" fmla="*/ 92 h 311"/>
                <a:gd name="T64" fmla="*/ 358 w 443"/>
                <a:gd name="T65" fmla="*/ 47 h 311"/>
                <a:gd name="T66" fmla="*/ 104 w 443"/>
                <a:gd name="T67" fmla="*/ 92 h 311"/>
                <a:gd name="T68" fmla="*/ 86 w 443"/>
                <a:gd name="T69" fmla="*/ 47 h 311"/>
                <a:gd name="T70" fmla="*/ 318 w 443"/>
                <a:gd name="T71" fmla="*/ 76 h 311"/>
                <a:gd name="T72" fmla="*/ 329 w 443"/>
                <a:gd name="T73" fmla="*/ 28 h 311"/>
                <a:gd name="T74" fmla="*/ 126 w 443"/>
                <a:gd name="T75" fmla="*/ 75 h 311"/>
                <a:gd name="T76" fmla="*/ 115 w 443"/>
                <a:gd name="T77" fmla="*/ 28 h 311"/>
                <a:gd name="T78" fmla="*/ 295 w 443"/>
                <a:gd name="T79" fmla="*/ 62 h 311"/>
                <a:gd name="T80" fmla="*/ 298 w 443"/>
                <a:gd name="T81" fmla="*/ 14 h 311"/>
                <a:gd name="T82" fmla="*/ 149 w 443"/>
                <a:gd name="T83" fmla="*/ 62 h 311"/>
                <a:gd name="T84" fmla="*/ 146 w 443"/>
                <a:gd name="T85" fmla="*/ 13 h 311"/>
                <a:gd name="T86" fmla="*/ 269 w 443"/>
                <a:gd name="T87" fmla="*/ 53 h 311"/>
                <a:gd name="T88" fmla="*/ 265 w 443"/>
                <a:gd name="T89" fmla="*/ 4 h 311"/>
                <a:gd name="T90" fmla="*/ 175 w 443"/>
                <a:gd name="T91" fmla="*/ 53 h 311"/>
                <a:gd name="T92" fmla="*/ 179 w 443"/>
                <a:gd name="T93" fmla="*/ 4 h 311"/>
                <a:gd name="T94" fmla="*/ 242 w 443"/>
                <a:gd name="T95" fmla="*/ 48 h 311"/>
                <a:gd name="T96" fmla="*/ 231 w 443"/>
                <a:gd name="T97" fmla="*/ 0 h 311"/>
                <a:gd name="T98" fmla="*/ 202 w 443"/>
                <a:gd name="T99" fmla="*/ 48 h 311"/>
                <a:gd name="T100" fmla="*/ 213 w 443"/>
                <a:gd name="T10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3" h="311">
                  <a:moveTo>
                    <a:pt x="425" y="311"/>
                  </a:moveTo>
                  <a:lnTo>
                    <a:pt x="382" y="292"/>
                  </a:lnTo>
                  <a:cubicBezTo>
                    <a:pt x="384" y="288"/>
                    <a:pt x="386" y="284"/>
                    <a:pt x="387" y="279"/>
                  </a:cubicBezTo>
                  <a:lnTo>
                    <a:pt x="431" y="295"/>
                  </a:lnTo>
                  <a:cubicBezTo>
                    <a:pt x="429" y="300"/>
                    <a:pt x="427" y="305"/>
                    <a:pt x="425" y="311"/>
                  </a:cubicBezTo>
                  <a:close/>
                  <a:moveTo>
                    <a:pt x="19" y="310"/>
                  </a:moveTo>
                  <a:lnTo>
                    <a:pt x="19" y="310"/>
                  </a:lnTo>
                  <a:cubicBezTo>
                    <a:pt x="16" y="305"/>
                    <a:pt x="14" y="299"/>
                    <a:pt x="12" y="294"/>
                  </a:cubicBezTo>
                  <a:lnTo>
                    <a:pt x="56" y="279"/>
                  </a:lnTo>
                  <a:cubicBezTo>
                    <a:pt x="58" y="283"/>
                    <a:pt x="59" y="287"/>
                    <a:pt x="61" y="292"/>
                  </a:cubicBezTo>
                  <a:lnTo>
                    <a:pt x="19" y="310"/>
                  </a:lnTo>
                  <a:close/>
                  <a:moveTo>
                    <a:pt x="436" y="278"/>
                  </a:moveTo>
                  <a:lnTo>
                    <a:pt x="436" y="278"/>
                  </a:lnTo>
                  <a:lnTo>
                    <a:pt x="391" y="266"/>
                  </a:lnTo>
                  <a:cubicBezTo>
                    <a:pt x="392" y="262"/>
                    <a:pt x="393" y="257"/>
                    <a:pt x="394" y="253"/>
                  </a:cubicBezTo>
                  <a:lnTo>
                    <a:pt x="440" y="261"/>
                  </a:lnTo>
                  <a:cubicBezTo>
                    <a:pt x="439" y="267"/>
                    <a:pt x="438" y="273"/>
                    <a:pt x="436" y="278"/>
                  </a:cubicBezTo>
                  <a:close/>
                  <a:moveTo>
                    <a:pt x="7" y="278"/>
                  </a:moveTo>
                  <a:lnTo>
                    <a:pt x="7" y="278"/>
                  </a:lnTo>
                  <a:cubicBezTo>
                    <a:pt x="6" y="272"/>
                    <a:pt x="5" y="266"/>
                    <a:pt x="4" y="261"/>
                  </a:cubicBezTo>
                  <a:lnTo>
                    <a:pt x="49" y="253"/>
                  </a:lnTo>
                  <a:cubicBezTo>
                    <a:pt x="50" y="257"/>
                    <a:pt x="51" y="261"/>
                    <a:pt x="52" y="266"/>
                  </a:cubicBezTo>
                  <a:lnTo>
                    <a:pt x="7" y="278"/>
                  </a:lnTo>
                  <a:close/>
                  <a:moveTo>
                    <a:pt x="442" y="244"/>
                  </a:moveTo>
                  <a:lnTo>
                    <a:pt x="442" y="244"/>
                  </a:lnTo>
                  <a:lnTo>
                    <a:pt x="396" y="240"/>
                  </a:lnTo>
                  <a:cubicBezTo>
                    <a:pt x="396" y="235"/>
                    <a:pt x="397" y="230"/>
                    <a:pt x="397" y="226"/>
                  </a:cubicBezTo>
                  <a:lnTo>
                    <a:pt x="443" y="227"/>
                  </a:lnTo>
                  <a:cubicBezTo>
                    <a:pt x="443" y="233"/>
                    <a:pt x="443" y="239"/>
                    <a:pt x="442" y="244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38"/>
                    <a:pt x="0" y="232"/>
                    <a:pt x="0" y="226"/>
                  </a:cubicBezTo>
                  <a:lnTo>
                    <a:pt x="47" y="225"/>
                  </a:lnTo>
                  <a:cubicBezTo>
                    <a:pt x="47" y="230"/>
                    <a:pt x="47" y="235"/>
                    <a:pt x="48" y="239"/>
                  </a:cubicBezTo>
                  <a:lnTo>
                    <a:pt x="1" y="244"/>
                  </a:lnTo>
                  <a:close/>
                  <a:moveTo>
                    <a:pt x="397" y="212"/>
                  </a:moveTo>
                  <a:lnTo>
                    <a:pt x="397" y="212"/>
                  </a:lnTo>
                  <a:cubicBezTo>
                    <a:pt x="396" y="208"/>
                    <a:pt x="396" y="203"/>
                    <a:pt x="395" y="199"/>
                  </a:cubicBezTo>
                  <a:lnTo>
                    <a:pt x="441" y="193"/>
                  </a:lnTo>
                  <a:cubicBezTo>
                    <a:pt x="442" y="198"/>
                    <a:pt x="443" y="204"/>
                    <a:pt x="443" y="210"/>
                  </a:cubicBezTo>
                  <a:lnTo>
                    <a:pt x="397" y="212"/>
                  </a:lnTo>
                  <a:close/>
                  <a:moveTo>
                    <a:pt x="47" y="212"/>
                  </a:moveTo>
                  <a:lnTo>
                    <a:pt x="47" y="212"/>
                  </a:lnTo>
                  <a:lnTo>
                    <a:pt x="1" y="209"/>
                  </a:lnTo>
                  <a:cubicBezTo>
                    <a:pt x="1" y="204"/>
                    <a:pt x="1" y="198"/>
                    <a:pt x="2" y="192"/>
                  </a:cubicBezTo>
                  <a:lnTo>
                    <a:pt x="48" y="198"/>
                  </a:lnTo>
                  <a:cubicBezTo>
                    <a:pt x="48" y="203"/>
                    <a:pt x="47" y="207"/>
                    <a:pt x="47" y="212"/>
                  </a:cubicBezTo>
                  <a:close/>
                  <a:moveTo>
                    <a:pt x="393" y="185"/>
                  </a:moveTo>
                  <a:lnTo>
                    <a:pt x="393" y="185"/>
                  </a:lnTo>
                  <a:cubicBezTo>
                    <a:pt x="392" y="181"/>
                    <a:pt x="391" y="176"/>
                    <a:pt x="390" y="172"/>
                  </a:cubicBezTo>
                  <a:lnTo>
                    <a:pt x="434" y="159"/>
                  </a:lnTo>
                  <a:cubicBezTo>
                    <a:pt x="436" y="164"/>
                    <a:pt x="437" y="170"/>
                    <a:pt x="439" y="176"/>
                  </a:cubicBezTo>
                  <a:lnTo>
                    <a:pt x="393" y="185"/>
                  </a:lnTo>
                  <a:close/>
                  <a:moveTo>
                    <a:pt x="51" y="185"/>
                  </a:moveTo>
                  <a:lnTo>
                    <a:pt x="51" y="185"/>
                  </a:lnTo>
                  <a:lnTo>
                    <a:pt x="5" y="175"/>
                  </a:lnTo>
                  <a:cubicBezTo>
                    <a:pt x="6" y="170"/>
                    <a:pt x="8" y="164"/>
                    <a:pt x="9" y="158"/>
                  </a:cubicBezTo>
                  <a:lnTo>
                    <a:pt x="54" y="172"/>
                  </a:lnTo>
                  <a:cubicBezTo>
                    <a:pt x="53" y="176"/>
                    <a:pt x="52" y="180"/>
                    <a:pt x="51" y="185"/>
                  </a:cubicBezTo>
                  <a:close/>
                  <a:moveTo>
                    <a:pt x="385" y="159"/>
                  </a:moveTo>
                  <a:lnTo>
                    <a:pt x="385" y="159"/>
                  </a:lnTo>
                  <a:cubicBezTo>
                    <a:pt x="384" y="155"/>
                    <a:pt x="382" y="151"/>
                    <a:pt x="380" y="147"/>
                  </a:cubicBezTo>
                  <a:lnTo>
                    <a:pt x="422" y="127"/>
                  </a:lnTo>
                  <a:cubicBezTo>
                    <a:pt x="425" y="132"/>
                    <a:pt x="427" y="137"/>
                    <a:pt x="429" y="143"/>
                  </a:cubicBezTo>
                  <a:lnTo>
                    <a:pt x="385" y="159"/>
                  </a:lnTo>
                  <a:close/>
                  <a:moveTo>
                    <a:pt x="58" y="159"/>
                  </a:moveTo>
                  <a:lnTo>
                    <a:pt x="58" y="159"/>
                  </a:lnTo>
                  <a:lnTo>
                    <a:pt x="15" y="142"/>
                  </a:lnTo>
                  <a:cubicBezTo>
                    <a:pt x="17" y="137"/>
                    <a:pt x="19" y="131"/>
                    <a:pt x="22" y="126"/>
                  </a:cubicBezTo>
                  <a:lnTo>
                    <a:pt x="64" y="146"/>
                  </a:lnTo>
                  <a:cubicBezTo>
                    <a:pt x="62" y="150"/>
                    <a:pt x="60" y="155"/>
                    <a:pt x="58" y="159"/>
                  </a:cubicBezTo>
                  <a:close/>
                  <a:moveTo>
                    <a:pt x="374" y="135"/>
                  </a:moveTo>
                  <a:lnTo>
                    <a:pt x="374" y="135"/>
                  </a:lnTo>
                  <a:cubicBezTo>
                    <a:pt x="371" y="131"/>
                    <a:pt x="369" y="127"/>
                    <a:pt x="366" y="123"/>
                  </a:cubicBezTo>
                  <a:lnTo>
                    <a:pt x="405" y="97"/>
                  </a:lnTo>
                  <a:cubicBezTo>
                    <a:pt x="408" y="102"/>
                    <a:pt x="411" y="107"/>
                    <a:pt x="414" y="112"/>
                  </a:cubicBezTo>
                  <a:lnTo>
                    <a:pt x="374" y="135"/>
                  </a:lnTo>
                  <a:close/>
                  <a:moveTo>
                    <a:pt x="70" y="134"/>
                  </a:moveTo>
                  <a:lnTo>
                    <a:pt x="70" y="134"/>
                  </a:lnTo>
                  <a:lnTo>
                    <a:pt x="30" y="111"/>
                  </a:lnTo>
                  <a:cubicBezTo>
                    <a:pt x="33" y="106"/>
                    <a:pt x="36" y="101"/>
                    <a:pt x="39" y="97"/>
                  </a:cubicBezTo>
                  <a:lnTo>
                    <a:pt x="77" y="123"/>
                  </a:lnTo>
                  <a:cubicBezTo>
                    <a:pt x="75" y="127"/>
                    <a:pt x="72" y="130"/>
                    <a:pt x="70" y="134"/>
                  </a:cubicBezTo>
                  <a:close/>
                  <a:moveTo>
                    <a:pt x="358" y="112"/>
                  </a:moveTo>
                  <a:lnTo>
                    <a:pt x="358" y="112"/>
                  </a:lnTo>
                  <a:cubicBezTo>
                    <a:pt x="356" y="109"/>
                    <a:pt x="353" y="105"/>
                    <a:pt x="349" y="102"/>
                  </a:cubicBezTo>
                  <a:lnTo>
                    <a:pt x="383" y="70"/>
                  </a:lnTo>
                  <a:cubicBezTo>
                    <a:pt x="387" y="74"/>
                    <a:pt x="391" y="79"/>
                    <a:pt x="395" y="83"/>
                  </a:cubicBezTo>
                  <a:lnTo>
                    <a:pt x="358" y="112"/>
                  </a:lnTo>
                  <a:close/>
                  <a:moveTo>
                    <a:pt x="85" y="112"/>
                  </a:moveTo>
                  <a:lnTo>
                    <a:pt x="85" y="112"/>
                  </a:lnTo>
                  <a:lnTo>
                    <a:pt x="49" y="83"/>
                  </a:lnTo>
                  <a:cubicBezTo>
                    <a:pt x="53" y="78"/>
                    <a:pt x="57" y="74"/>
                    <a:pt x="60" y="70"/>
                  </a:cubicBezTo>
                  <a:lnTo>
                    <a:pt x="94" y="102"/>
                  </a:lnTo>
                  <a:cubicBezTo>
                    <a:pt x="91" y="105"/>
                    <a:pt x="88" y="108"/>
                    <a:pt x="85" y="112"/>
                  </a:cubicBezTo>
                  <a:close/>
                  <a:moveTo>
                    <a:pt x="340" y="92"/>
                  </a:moveTo>
                  <a:lnTo>
                    <a:pt x="340" y="92"/>
                  </a:lnTo>
                  <a:cubicBezTo>
                    <a:pt x="336" y="89"/>
                    <a:pt x="333" y="86"/>
                    <a:pt x="329" y="84"/>
                  </a:cubicBezTo>
                  <a:lnTo>
                    <a:pt x="358" y="47"/>
                  </a:lnTo>
                  <a:cubicBezTo>
                    <a:pt x="363" y="50"/>
                    <a:pt x="367" y="54"/>
                    <a:pt x="371" y="58"/>
                  </a:cubicBezTo>
                  <a:lnTo>
                    <a:pt x="340" y="92"/>
                  </a:lnTo>
                  <a:close/>
                  <a:moveTo>
                    <a:pt x="104" y="92"/>
                  </a:moveTo>
                  <a:lnTo>
                    <a:pt x="104" y="92"/>
                  </a:lnTo>
                  <a:lnTo>
                    <a:pt x="73" y="58"/>
                  </a:lnTo>
                  <a:cubicBezTo>
                    <a:pt x="77" y="54"/>
                    <a:pt x="81" y="50"/>
                    <a:pt x="86" y="47"/>
                  </a:cubicBezTo>
                  <a:lnTo>
                    <a:pt x="115" y="83"/>
                  </a:lnTo>
                  <a:cubicBezTo>
                    <a:pt x="111" y="86"/>
                    <a:pt x="107" y="89"/>
                    <a:pt x="104" y="92"/>
                  </a:cubicBezTo>
                  <a:close/>
                  <a:moveTo>
                    <a:pt x="318" y="76"/>
                  </a:moveTo>
                  <a:lnTo>
                    <a:pt x="318" y="76"/>
                  </a:lnTo>
                  <a:cubicBezTo>
                    <a:pt x="315" y="73"/>
                    <a:pt x="311" y="71"/>
                    <a:pt x="307" y="69"/>
                  </a:cubicBezTo>
                  <a:lnTo>
                    <a:pt x="329" y="28"/>
                  </a:lnTo>
                  <a:cubicBezTo>
                    <a:pt x="334" y="31"/>
                    <a:pt x="339" y="34"/>
                    <a:pt x="344" y="37"/>
                  </a:cubicBezTo>
                  <a:lnTo>
                    <a:pt x="318" y="76"/>
                  </a:lnTo>
                  <a:close/>
                  <a:moveTo>
                    <a:pt x="126" y="75"/>
                  </a:moveTo>
                  <a:lnTo>
                    <a:pt x="126" y="75"/>
                  </a:lnTo>
                  <a:lnTo>
                    <a:pt x="100" y="37"/>
                  </a:lnTo>
                  <a:cubicBezTo>
                    <a:pt x="105" y="33"/>
                    <a:pt x="110" y="30"/>
                    <a:pt x="115" y="28"/>
                  </a:cubicBezTo>
                  <a:lnTo>
                    <a:pt x="137" y="68"/>
                  </a:lnTo>
                  <a:cubicBezTo>
                    <a:pt x="133" y="71"/>
                    <a:pt x="129" y="73"/>
                    <a:pt x="126" y="75"/>
                  </a:cubicBezTo>
                  <a:close/>
                  <a:moveTo>
                    <a:pt x="295" y="62"/>
                  </a:moveTo>
                  <a:lnTo>
                    <a:pt x="295" y="62"/>
                  </a:lnTo>
                  <a:cubicBezTo>
                    <a:pt x="290" y="61"/>
                    <a:pt x="286" y="59"/>
                    <a:pt x="282" y="57"/>
                  </a:cubicBezTo>
                  <a:lnTo>
                    <a:pt x="298" y="14"/>
                  </a:lnTo>
                  <a:cubicBezTo>
                    <a:pt x="303" y="16"/>
                    <a:pt x="309" y="18"/>
                    <a:pt x="314" y="20"/>
                  </a:cubicBezTo>
                  <a:lnTo>
                    <a:pt x="295" y="62"/>
                  </a:lnTo>
                  <a:close/>
                  <a:moveTo>
                    <a:pt x="149" y="62"/>
                  </a:moveTo>
                  <a:lnTo>
                    <a:pt x="149" y="62"/>
                  </a:lnTo>
                  <a:lnTo>
                    <a:pt x="130" y="20"/>
                  </a:lnTo>
                  <a:cubicBezTo>
                    <a:pt x="135" y="18"/>
                    <a:pt x="141" y="15"/>
                    <a:pt x="146" y="13"/>
                  </a:cubicBezTo>
                  <a:lnTo>
                    <a:pt x="162" y="57"/>
                  </a:lnTo>
                  <a:cubicBezTo>
                    <a:pt x="158" y="59"/>
                    <a:pt x="154" y="60"/>
                    <a:pt x="149" y="62"/>
                  </a:cubicBezTo>
                  <a:close/>
                  <a:moveTo>
                    <a:pt x="269" y="53"/>
                  </a:moveTo>
                  <a:lnTo>
                    <a:pt x="269" y="53"/>
                  </a:lnTo>
                  <a:cubicBezTo>
                    <a:pt x="265" y="52"/>
                    <a:pt x="260" y="51"/>
                    <a:pt x="256" y="50"/>
                  </a:cubicBezTo>
                  <a:lnTo>
                    <a:pt x="265" y="4"/>
                  </a:lnTo>
                  <a:cubicBezTo>
                    <a:pt x="270" y="5"/>
                    <a:pt x="276" y="7"/>
                    <a:pt x="282" y="8"/>
                  </a:cubicBezTo>
                  <a:lnTo>
                    <a:pt x="269" y="53"/>
                  </a:lnTo>
                  <a:close/>
                  <a:moveTo>
                    <a:pt x="175" y="53"/>
                  </a:moveTo>
                  <a:lnTo>
                    <a:pt x="175" y="53"/>
                  </a:lnTo>
                  <a:lnTo>
                    <a:pt x="163" y="8"/>
                  </a:lnTo>
                  <a:cubicBezTo>
                    <a:pt x="168" y="7"/>
                    <a:pt x="174" y="5"/>
                    <a:pt x="179" y="4"/>
                  </a:cubicBezTo>
                  <a:lnTo>
                    <a:pt x="188" y="50"/>
                  </a:lnTo>
                  <a:cubicBezTo>
                    <a:pt x="184" y="51"/>
                    <a:pt x="179" y="52"/>
                    <a:pt x="175" y="53"/>
                  </a:cubicBezTo>
                  <a:close/>
                  <a:moveTo>
                    <a:pt x="242" y="48"/>
                  </a:moveTo>
                  <a:lnTo>
                    <a:pt x="242" y="48"/>
                  </a:lnTo>
                  <a:cubicBezTo>
                    <a:pt x="238" y="47"/>
                    <a:pt x="233" y="47"/>
                    <a:pt x="229" y="47"/>
                  </a:cubicBezTo>
                  <a:lnTo>
                    <a:pt x="231" y="0"/>
                  </a:lnTo>
                  <a:cubicBezTo>
                    <a:pt x="236" y="1"/>
                    <a:pt x="242" y="1"/>
                    <a:pt x="248" y="2"/>
                  </a:cubicBezTo>
                  <a:lnTo>
                    <a:pt x="242" y="48"/>
                  </a:lnTo>
                  <a:close/>
                  <a:moveTo>
                    <a:pt x="202" y="48"/>
                  </a:moveTo>
                  <a:lnTo>
                    <a:pt x="202" y="48"/>
                  </a:lnTo>
                  <a:lnTo>
                    <a:pt x="196" y="2"/>
                  </a:lnTo>
                  <a:cubicBezTo>
                    <a:pt x="202" y="1"/>
                    <a:pt x="208" y="0"/>
                    <a:pt x="213" y="0"/>
                  </a:cubicBezTo>
                  <a:lnTo>
                    <a:pt x="215" y="47"/>
                  </a:lnTo>
                  <a:cubicBezTo>
                    <a:pt x="211" y="47"/>
                    <a:pt x="206" y="47"/>
                    <a:pt x="202" y="48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 345"/>
            <p:cNvSpPr>
              <a:spLocks noEditPoints="1"/>
            </p:cNvSpPr>
            <p:nvPr/>
          </p:nvSpPr>
          <p:spPr bwMode="auto">
            <a:xfrm>
              <a:off x="2357438" y="104775"/>
              <a:ext cx="106363" cy="17463"/>
            </a:xfrm>
            <a:custGeom>
              <a:avLst/>
              <a:gdLst>
                <a:gd name="T0" fmla="*/ 296 w 296"/>
                <a:gd name="T1" fmla="*/ 46 h 46"/>
                <a:gd name="T2" fmla="*/ 280 w 296"/>
                <a:gd name="T3" fmla="*/ 46 h 46"/>
                <a:gd name="T4" fmla="*/ 280 w 296"/>
                <a:gd name="T5" fmla="*/ 0 h 46"/>
                <a:gd name="T6" fmla="*/ 296 w 296"/>
                <a:gd name="T7" fmla="*/ 0 h 46"/>
                <a:gd name="T8" fmla="*/ 296 w 296"/>
                <a:gd name="T9" fmla="*/ 46 h 46"/>
                <a:gd name="T10" fmla="*/ 264 w 296"/>
                <a:gd name="T11" fmla="*/ 46 h 46"/>
                <a:gd name="T12" fmla="*/ 264 w 296"/>
                <a:gd name="T13" fmla="*/ 46 h 46"/>
                <a:gd name="T14" fmla="*/ 249 w 296"/>
                <a:gd name="T15" fmla="*/ 46 h 46"/>
                <a:gd name="T16" fmla="*/ 249 w 296"/>
                <a:gd name="T17" fmla="*/ 0 h 46"/>
                <a:gd name="T18" fmla="*/ 264 w 296"/>
                <a:gd name="T19" fmla="*/ 0 h 46"/>
                <a:gd name="T20" fmla="*/ 264 w 296"/>
                <a:gd name="T21" fmla="*/ 46 h 46"/>
                <a:gd name="T22" fmla="*/ 233 w 296"/>
                <a:gd name="T23" fmla="*/ 46 h 46"/>
                <a:gd name="T24" fmla="*/ 233 w 296"/>
                <a:gd name="T25" fmla="*/ 46 h 46"/>
                <a:gd name="T26" fmla="*/ 218 w 296"/>
                <a:gd name="T27" fmla="*/ 46 h 46"/>
                <a:gd name="T28" fmla="*/ 218 w 296"/>
                <a:gd name="T29" fmla="*/ 0 h 46"/>
                <a:gd name="T30" fmla="*/ 233 w 296"/>
                <a:gd name="T31" fmla="*/ 0 h 46"/>
                <a:gd name="T32" fmla="*/ 233 w 296"/>
                <a:gd name="T33" fmla="*/ 46 h 46"/>
                <a:gd name="T34" fmla="*/ 202 w 296"/>
                <a:gd name="T35" fmla="*/ 46 h 46"/>
                <a:gd name="T36" fmla="*/ 202 w 296"/>
                <a:gd name="T37" fmla="*/ 46 h 46"/>
                <a:gd name="T38" fmla="*/ 187 w 296"/>
                <a:gd name="T39" fmla="*/ 46 h 46"/>
                <a:gd name="T40" fmla="*/ 187 w 296"/>
                <a:gd name="T41" fmla="*/ 0 h 46"/>
                <a:gd name="T42" fmla="*/ 202 w 296"/>
                <a:gd name="T43" fmla="*/ 0 h 46"/>
                <a:gd name="T44" fmla="*/ 202 w 296"/>
                <a:gd name="T45" fmla="*/ 46 h 46"/>
                <a:gd name="T46" fmla="*/ 171 w 296"/>
                <a:gd name="T47" fmla="*/ 46 h 46"/>
                <a:gd name="T48" fmla="*/ 171 w 296"/>
                <a:gd name="T49" fmla="*/ 46 h 46"/>
                <a:gd name="T50" fmla="*/ 156 w 296"/>
                <a:gd name="T51" fmla="*/ 46 h 46"/>
                <a:gd name="T52" fmla="*/ 156 w 296"/>
                <a:gd name="T53" fmla="*/ 0 h 46"/>
                <a:gd name="T54" fmla="*/ 171 w 296"/>
                <a:gd name="T55" fmla="*/ 0 h 46"/>
                <a:gd name="T56" fmla="*/ 171 w 296"/>
                <a:gd name="T57" fmla="*/ 46 h 46"/>
                <a:gd name="T58" fmla="*/ 140 w 296"/>
                <a:gd name="T59" fmla="*/ 46 h 46"/>
                <a:gd name="T60" fmla="*/ 140 w 296"/>
                <a:gd name="T61" fmla="*/ 46 h 46"/>
                <a:gd name="T62" fmla="*/ 124 w 296"/>
                <a:gd name="T63" fmla="*/ 46 h 46"/>
                <a:gd name="T64" fmla="*/ 124 w 296"/>
                <a:gd name="T65" fmla="*/ 0 h 46"/>
                <a:gd name="T66" fmla="*/ 140 w 296"/>
                <a:gd name="T67" fmla="*/ 0 h 46"/>
                <a:gd name="T68" fmla="*/ 140 w 296"/>
                <a:gd name="T69" fmla="*/ 46 h 46"/>
                <a:gd name="T70" fmla="*/ 109 w 296"/>
                <a:gd name="T71" fmla="*/ 46 h 46"/>
                <a:gd name="T72" fmla="*/ 109 w 296"/>
                <a:gd name="T73" fmla="*/ 46 h 46"/>
                <a:gd name="T74" fmla="*/ 93 w 296"/>
                <a:gd name="T75" fmla="*/ 46 h 46"/>
                <a:gd name="T76" fmla="*/ 93 w 296"/>
                <a:gd name="T77" fmla="*/ 0 h 46"/>
                <a:gd name="T78" fmla="*/ 109 w 296"/>
                <a:gd name="T79" fmla="*/ 0 h 46"/>
                <a:gd name="T80" fmla="*/ 109 w 296"/>
                <a:gd name="T81" fmla="*/ 46 h 46"/>
                <a:gd name="T82" fmla="*/ 78 w 296"/>
                <a:gd name="T83" fmla="*/ 46 h 46"/>
                <a:gd name="T84" fmla="*/ 78 w 296"/>
                <a:gd name="T85" fmla="*/ 46 h 46"/>
                <a:gd name="T86" fmla="*/ 62 w 296"/>
                <a:gd name="T87" fmla="*/ 46 h 46"/>
                <a:gd name="T88" fmla="*/ 62 w 296"/>
                <a:gd name="T89" fmla="*/ 0 h 46"/>
                <a:gd name="T90" fmla="*/ 78 w 296"/>
                <a:gd name="T91" fmla="*/ 0 h 46"/>
                <a:gd name="T92" fmla="*/ 78 w 296"/>
                <a:gd name="T93" fmla="*/ 46 h 46"/>
                <a:gd name="T94" fmla="*/ 47 w 296"/>
                <a:gd name="T95" fmla="*/ 46 h 46"/>
                <a:gd name="T96" fmla="*/ 47 w 296"/>
                <a:gd name="T97" fmla="*/ 46 h 46"/>
                <a:gd name="T98" fmla="*/ 31 w 296"/>
                <a:gd name="T99" fmla="*/ 46 h 46"/>
                <a:gd name="T100" fmla="*/ 31 w 296"/>
                <a:gd name="T101" fmla="*/ 0 h 46"/>
                <a:gd name="T102" fmla="*/ 47 w 296"/>
                <a:gd name="T103" fmla="*/ 0 h 46"/>
                <a:gd name="T104" fmla="*/ 47 w 296"/>
                <a:gd name="T105" fmla="*/ 46 h 46"/>
                <a:gd name="T106" fmla="*/ 16 w 296"/>
                <a:gd name="T107" fmla="*/ 46 h 46"/>
                <a:gd name="T108" fmla="*/ 16 w 296"/>
                <a:gd name="T109" fmla="*/ 46 h 46"/>
                <a:gd name="T110" fmla="*/ 0 w 296"/>
                <a:gd name="T111" fmla="*/ 46 h 46"/>
                <a:gd name="T112" fmla="*/ 0 w 296"/>
                <a:gd name="T113" fmla="*/ 0 h 46"/>
                <a:gd name="T114" fmla="*/ 16 w 296"/>
                <a:gd name="T115" fmla="*/ 0 h 46"/>
                <a:gd name="T116" fmla="*/ 16 w 296"/>
                <a:gd name="T1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46">
                  <a:moveTo>
                    <a:pt x="296" y="46"/>
                  </a:moveTo>
                  <a:lnTo>
                    <a:pt x="280" y="46"/>
                  </a:lnTo>
                  <a:lnTo>
                    <a:pt x="280" y="0"/>
                  </a:lnTo>
                  <a:lnTo>
                    <a:pt x="296" y="0"/>
                  </a:lnTo>
                  <a:lnTo>
                    <a:pt x="296" y="46"/>
                  </a:lnTo>
                  <a:close/>
                  <a:moveTo>
                    <a:pt x="264" y="46"/>
                  </a:moveTo>
                  <a:lnTo>
                    <a:pt x="264" y="46"/>
                  </a:lnTo>
                  <a:lnTo>
                    <a:pt x="249" y="46"/>
                  </a:lnTo>
                  <a:lnTo>
                    <a:pt x="249" y="0"/>
                  </a:lnTo>
                  <a:lnTo>
                    <a:pt x="264" y="0"/>
                  </a:lnTo>
                  <a:lnTo>
                    <a:pt x="264" y="46"/>
                  </a:lnTo>
                  <a:close/>
                  <a:moveTo>
                    <a:pt x="233" y="46"/>
                  </a:moveTo>
                  <a:lnTo>
                    <a:pt x="233" y="46"/>
                  </a:lnTo>
                  <a:lnTo>
                    <a:pt x="218" y="46"/>
                  </a:lnTo>
                  <a:lnTo>
                    <a:pt x="218" y="0"/>
                  </a:lnTo>
                  <a:lnTo>
                    <a:pt x="233" y="0"/>
                  </a:lnTo>
                  <a:lnTo>
                    <a:pt x="233" y="46"/>
                  </a:lnTo>
                  <a:close/>
                  <a:moveTo>
                    <a:pt x="202" y="46"/>
                  </a:moveTo>
                  <a:lnTo>
                    <a:pt x="202" y="46"/>
                  </a:lnTo>
                  <a:lnTo>
                    <a:pt x="187" y="46"/>
                  </a:lnTo>
                  <a:lnTo>
                    <a:pt x="187" y="0"/>
                  </a:lnTo>
                  <a:lnTo>
                    <a:pt x="202" y="0"/>
                  </a:lnTo>
                  <a:lnTo>
                    <a:pt x="202" y="46"/>
                  </a:lnTo>
                  <a:close/>
                  <a:moveTo>
                    <a:pt x="171" y="46"/>
                  </a:moveTo>
                  <a:lnTo>
                    <a:pt x="171" y="46"/>
                  </a:lnTo>
                  <a:lnTo>
                    <a:pt x="156" y="46"/>
                  </a:lnTo>
                  <a:lnTo>
                    <a:pt x="156" y="0"/>
                  </a:lnTo>
                  <a:lnTo>
                    <a:pt x="171" y="0"/>
                  </a:lnTo>
                  <a:lnTo>
                    <a:pt x="171" y="46"/>
                  </a:lnTo>
                  <a:close/>
                  <a:moveTo>
                    <a:pt x="140" y="46"/>
                  </a:moveTo>
                  <a:lnTo>
                    <a:pt x="140" y="46"/>
                  </a:lnTo>
                  <a:lnTo>
                    <a:pt x="124" y="46"/>
                  </a:lnTo>
                  <a:lnTo>
                    <a:pt x="124" y="0"/>
                  </a:lnTo>
                  <a:lnTo>
                    <a:pt x="140" y="0"/>
                  </a:lnTo>
                  <a:lnTo>
                    <a:pt x="140" y="46"/>
                  </a:lnTo>
                  <a:close/>
                  <a:moveTo>
                    <a:pt x="109" y="46"/>
                  </a:moveTo>
                  <a:lnTo>
                    <a:pt x="109" y="46"/>
                  </a:lnTo>
                  <a:lnTo>
                    <a:pt x="93" y="46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09" y="46"/>
                  </a:lnTo>
                  <a:close/>
                  <a:moveTo>
                    <a:pt x="78" y="46"/>
                  </a:moveTo>
                  <a:lnTo>
                    <a:pt x="78" y="46"/>
                  </a:lnTo>
                  <a:lnTo>
                    <a:pt x="62" y="46"/>
                  </a:lnTo>
                  <a:lnTo>
                    <a:pt x="62" y="0"/>
                  </a:lnTo>
                  <a:lnTo>
                    <a:pt x="78" y="0"/>
                  </a:lnTo>
                  <a:lnTo>
                    <a:pt x="78" y="46"/>
                  </a:lnTo>
                  <a:close/>
                  <a:moveTo>
                    <a:pt x="47" y="46"/>
                  </a:moveTo>
                  <a:lnTo>
                    <a:pt x="47" y="46"/>
                  </a:lnTo>
                  <a:lnTo>
                    <a:pt x="31" y="46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46"/>
                  </a:lnTo>
                  <a:close/>
                  <a:moveTo>
                    <a:pt x="16" y="46"/>
                  </a:moveTo>
                  <a:lnTo>
                    <a:pt x="16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346"/>
            <p:cNvSpPr>
              <a:spLocks/>
            </p:cNvSpPr>
            <p:nvPr/>
          </p:nvSpPr>
          <p:spPr bwMode="auto">
            <a:xfrm>
              <a:off x="2195513" y="100013"/>
              <a:ext cx="136525" cy="7938"/>
            </a:xfrm>
            <a:custGeom>
              <a:avLst/>
              <a:gdLst>
                <a:gd name="T0" fmla="*/ 378 w 378"/>
                <a:gd name="T1" fmla="*/ 0 h 24"/>
                <a:gd name="T2" fmla="*/ 5 w 378"/>
                <a:gd name="T3" fmla="*/ 0 h 24"/>
                <a:gd name="T4" fmla="*/ 0 w 378"/>
                <a:gd name="T5" fmla="*/ 0 h 24"/>
                <a:gd name="T6" fmla="*/ 0 w 378"/>
                <a:gd name="T7" fmla="*/ 24 h 24"/>
                <a:gd name="T8" fmla="*/ 5 w 378"/>
                <a:gd name="T9" fmla="*/ 23 h 24"/>
                <a:gd name="T10" fmla="*/ 378 w 378"/>
                <a:gd name="T11" fmla="*/ 23 h 24"/>
                <a:gd name="T12" fmla="*/ 378 w 378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" h="24">
                  <a:moveTo>
                    <a:pt x="378" y="0"/>
                  </a:moveTo>
                  <a:lnTo>
                    <a:pt x="5" y="0"/>
                  </a:lnTo>
                  <a:cubicBezTo>
                    <a:pt x="4" y="0"/>
                    <a:pt x="2" y="0"/>
                    <a:pt x="0" y="0"/>
                  </a:cubicBezTo>
                  <a:lnTo>
                    <a:pt x="0" y="24"/>
                  </a:lnTo>
                  <a:cubicBezTo>
                    <a:pt x="2" y="24"/>
                    <a:pt x="4" y="23"/>
                    <a:pt x="5" y="23"/>
                  </a:cubicBezTo>
                  <a:lnTo>
                    <a:pt x="378" y="23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reeform 347"/>
            <p:cNvSpPr>
              <a:spLocks/>
            </p:cNvSpPr>
            <p:nvPr/>
          </p:nvSpPr>
          <p:spPr bwMode="auto">
            <a:xfrm>
              <a:off x="2489200" y="100013"/>
              <a:ext cx="192088" cy="111125"/>
            </a:xfrm>
            <a:custGeom>
              <a:avLst/>
              <a:gdLst>
                <a:gd name="T0" fmla="*/ 428 w 532"/>
                <a:gd name="T1" fmla="*/ 0 h 308"/>
                <a:gd name="T2" fmla="*/ 53 w 532"/>
                <a:gd name="T3" fmla="*/ 0 h 308"/>
                <a:gd name="T4" fmla="*/ 0 w 532"/>
                <a:gd name="T5" fmla="*/ 0 h 308"/>
                <a:gd name="T6" fmla="*/ 0 w 532"/>
                <a:gd name="T7" fmla="*/ 23 h 308"/>
                <a:gd name="T8" fmla="*/ 53 w 532"/>
                <a:gd name="T9" fmla="*/ 23 h 308"/>
                <a:gd name="T10" fmla="*/ 428 w 532"/>
                <a:gd name="T11" fmla="*/ 23 h 308"/>
                <a:gd name="T12" fmla="*/ 509 w 532"/>
                <a:gd name="T13" fmla="*/ 105 h 308"/>
                <a:gd name="T14" fmla="*/ 509 w 532"/>
                <a:gd name="T15" fmla="*/ 308 h 308"/>
                <a:gd name="T16" fmla="*/ 532 w 532"/>
                <a:gd name="T17" fmla="*/ 308 h 308"/>
                <a:gd name="T18" fmla="*/ 532 w 532"/>
                <a:gd name="T19" fmla="*/ 105 h 308"/>
                <a:gd name="T20" fmla="*/ 428 w 532"/>
                <a:gd name="T2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2" h="308">
                  <a:moveTo>
                    <a:pt x="428" y="0"/>
                  </a:moveTo>
                  <a:lnTo>
                    <a:pt x="53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53" y="23"/>
                  </a:lnTo>
                  <a:lnTo>
                    <a:pt x="428" y="23"/>
                  </a:lnTo>
                  <a:cubicBezTo>
                    <a:pt x="473" y="23"/>
                    <a:pt x="509" y="60"/>
                    <a:pt x="509" y="105"/>
                  </a:cubicBezTo>
                  <a:lnTo>
                    <a:pt x="509" y="308"/>
                  </a:lnTo>
                  <a:lnTo>
                    <a:pt x="532" y="308"/>
                  </a:lnTo>
                  <a:lnTo>
                    <a:pt x="532" y="105"/>
                  </a:lnTo>
                  <a:cubicBezTo>
                    <a:pt x="532" y="47"/>
                    <a:pt x="485" y="0"/>
                    <a:pt x="428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eeform 348"/>
            <p:cNvSpPr>
              <a:spLocks/>
            </p:cNvSpPr>
            <p:nvPr/>
          </p:nvSpPr>
          <p:spPr bwMode="auto">
            <a:xfrm>
              <a:off x="2163763" y="-100013"/>
              <a:ext cx="150813" cy="74613"/>
            </a:xfrm>
            <a:custGeom>
              <a:avLst/>
              <a:gdLst>
                <a:gd name="T0" fmla="*/ 416 w 416"/>
                <a:gd name="T1" fmla="*/ 0 h 203"/>
                <a:gd name="T2" fmla="*/ 244 w 416"/>
                <a:gd name="T3" fmla="*/ 48 h 203"/>
                <a:gd name="T4" fmla="*/ 48 w 416"/>
                <a:gd name="T5" fmla="*/ 110 h 203"/>
                <a:gd name="T6" fmla="*/ 0 w 416"/>
                <a:gd name="T7" fmla="*/ 203 h 203"/>
                <a:gd name="T8" fmla="*/ 266 w 416"/>
                <a:gd name="T9" fmla="*/ 144 h 203"/>
                <a:gd name="T10" fmla="*/ 416 w 416"/>
                <a:gd name="T1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" h="203">
                  <a:moveTo>
                    <a:pt x="416" y="0"/>
                  </a:moveTo>
                  <a:cubicBezTo>
                    <a:pt x="416" y="0"/>
                    <a:pt x="310" y="55"/>
                    <a:pt x="244" y="48"/>
                  </a:cubicBezTo>
                  <a:cubicBezTo>
                    <a:pt x="178" y="40"/>
                    <a:pt x="96" y="40"/>
                    <a:pt x="48" y="110"/>
                  </a:cubicBezTo>
                  <a:cubicBezTo>
                    <a:pt x="0" y="181"/>
                    <a:pt x="0" y="203"/>
                    <a:pt x="0" y="203"/>
                  </a:cubicBezTo>
                  <a:cubicBezTo>
                    <a:pt x="0" y="203"/>
                    <a:pt x="118" y="177"/>
                    <a:pt x="266" y="144"/>
                  </a:cubicBezTo>
                  <a:cubicBezTo>
                    <a:pt x="414" y="110"/>
                    <a:pt x="416" y="0"/>
                    <a:pt x="416" y="0"/>
                  </a:cubicBezTo>
                  <a:close/>
                </a:path>
              </a:pathLst>
            </a:custGeom>
            <a:grpFill/>
            <a:ln>
              <a:solidFill>
                <a:srgbClr val="13383B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Группа 143"/>
          <p:cNvGrpSpPr>
            <a:grpSpLocks/>
          </p:cNvGrpSpPr>
          <p:nvPr/>
        </p:nvGrpSpPr>
        <p:grpSpPr bwMode="auto">
          <a:xfrm>
            <a:off x="4363873" y="407732"/>
            <a:ext cx="714375" cy="742950"/>
            <a:chOff x="5309966" y="2965047"/>
            <a:chExt cx="743353" cy="743353"/>
          </a:xfrm>
          <a:solidFill>
            <a:srgbClr val="0F8DAE"/>
          </a:solidFill>
        </p:grpSpPr>
        <p:sp>
          <p:nvSpPr>
            <p:cNvPr id="102" name="Овал 101"/>
            <p:cNvSpPr/>
            <p:nvPr/>
          </p:nvSpPr>
          <p:spPr>
            <a:xfrm>
              <a:off x="5309966" y="2965047"/>
              <a:ext cx="743353" cy="743353"/>
            </a:xfrm>
            <a:prstGeom prst="ellipse">
              <a:avLst/>
            </a:prstGeom>
            <a:grpFill/>
            <a:ln w="57150">
              <a:solidFill>
                <a:srgbClr val="133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3" name="Группа 232"/>
            <p:cNvGrpSpPr/>
            <p:nvPr/>
          </p:nvGrpSpPr>
          <p:grpSpPr>
            <a:xfrm>
              <a:off x="5463756" y="3033903"/>
              <a:ext cx="435772" cy="560197"/>
              <a:chOff x="12635390" y="897513"/>
              <a:chExt cx="435772" cy="560197"/>
            </a:xfrm>
            <a:grpFill/>
          </p:grpSpPr>
          <p:grpSp>
            <p:nvGrpSpPr>
              <p:cNvPr id="104" name="Группа 38"/>
              <p:cNvGrpSpPr/>
              <p:nvPr/>
            </p:nvGrpSpPr>
            <p:grpSpPr>
              <a:xfrm>
                <a:off x="12635390" y="1290217"/>
                <a:ext cx="435772" cy="167493"/>
                <a:chOff x="6937458" y="1405130"/>
                <a:chExt cx="584207" cy="152397"/>
              </a:xfrm>
              <a:grpFill/>
            </p:grpSpPr>
            <p:sp>
              <p:nvSpPr>
                <p:cNvPr id="106" name="Freeform 28"/>
                <p:cNvSpPr>
                  <a:spLocks/>
                </p:cNvSpPr>
                <p:nvPr/>
              </p:nvSpPr>
              <p:spPr bwMode="auto">
                <a:xfrm>
                  <a:off x="6937458" y="1405130"/>
                  <a:ext cx="584207" cy="79376"/>
                </a:xfrm>
                <a:custGeom>
                  <a:avLst/>
                  <a:gdLst>
                    <a:gd name="T0" fmla="*/ 315 w 1620"/>
                    <a:gd name="T1" fmla="*/ 29 h 219"/>
                    <a:gd name="T2" fmla="*/ 442 w 1620"/>
                    <a:gd name="T3" fmla="*/ 67 h 219"/>
                    <a:gd name="T4" fmla="*/ 657 w 1620"/>
                    <a:gd name="T5" fmla="*/ 64 h 219"/>
                    <a:gd name="T6" fmla="*/ 968 w 1620"/>
                    <a:gd name="T7" fmla="*/ 64 h 219"/>
                    <a:gd name="T8" fmla="*/ 1179 w 1620"/>
                    <a:gd name="T9" fmla="*/ 69 h 219"/>
                    <a:gd name="T10" fmla="*/ 1486 w 1620"/>
                    <a:gd name="T11" fmla="*/ 83 h 219"/>
                    <a:gd name="T12" fmla="*/ 1589 w 1620"/>
                    <a:gd name="T13" fmla="*/ 121 h 219"/>
                    <a:gd name="T14" fmla="*/ 1620 w 1620"/>
                    <a:gd name="T15" fmla="*/ 151 h 219"/>
                    <a:gd name="T16" fmla="*/ 1584 w 1620"/>
                    <a:gd name="T17" fmla="*/ 178 h 219"/>
                    <a:gd name="T18" fmla="*/ 1444 w 1620"/>
                    <a:gd name="T19" fmla="*/ 142 h 219"/>
                    <a:gd name="T20" fmla="*/ 1225 w 1620"/>
                    <a:gd name="T21" fmla="*/ 153 h 219"/>
                    <a:gd name="T22" fmla="*/ 919 w 1620"/>
                    <a:gd name="T23" fmla="*/ 158 h 219"/>
                    <a:gd name="T24" fmla="*/ 708 w 1620"/>
                    <a:gd name="T25" fmla="*/ 158 h 219"/>
                    <a:gd name="T26" fmla="*/ 396 w 1620"/>
                    <a:gd name="T27" fmla="*/ 151 h 219"/>
                    <a:gd name="T28" fmla="*/ 183 w 1620"/>
                    <a:gd name="T29" fmla="*/ 141 h 219"/>
                    <a:gd name="T30" fmla="*/ 39 w 1620"/>
                    <a:gd name="T31" fmla="*/ 178 h 219"/>
                    <a:gd name="T32" fmla="*/ 3 w 1620"/>
                    <a:gd name="T33" fmla="*/ 153 h 219"/>
                    <a:gd name="T34" fmla="*/ 35 w 1620"/>
                    <a:gd name="T35" fmla="*/ 121 h 219"/>
                    <a:gd name="T36" fmla="*/ 149 w 1620"/>
                    <a:gd name="T37" fmla="*/ 75 h 219"/>
                    <a:gd name="T38" fmla="*/ 315 w 1620"/>
                    <a:gd name="T39" fmla="*/ 29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20" h="219">
                      <a:moveTo>
                        <a:pt x="315" y="29"/>
                      </a:moveTo>
                      <a:cubicBezTo>
                        <a:pt x="361" y="30"/>
                        <a:pt x="403" y="45"/>
                        <a:pt x="442" y="67"/>
                      </a:cubicBezTo>
                      <a:cubicBezTo>
                        <a:pt x="515" y="109"/>
                        <a:pt x="585" y="108"/>
                        <a:pt x="657" y="64"/>
                      </a:cubicBezTo>
                      <a:cubicBezTo>
                        <a:pt x="760" y="0"/>
                        <a:pt x="865" y="0"/>
                        <a:pt x="968" y="64"/>
                      </a:cubicBezTo>
                      <a:cubicBezTo>
                        <a:pt x="1038" y="108"/>
                        <a:pt x="1108" y="109"/>
                        <a:pt x="1179" y="69"/>
                      </a:cubicBezTo>
                      <a:cubicBezTo>
                        <a:pt x="1285" y="11"/>
                        <a:pt x="1387" y="14"/>
                        <a:pt x="1486" y="83"/>
                      </a:cubicBezTo>
                      <a:cubicBezTo>
                        <a:pt x="1517" y="104"/>
                        <a:pt x="1551" y="118"/>
                        <a:pt x="1589" y="121"/>
                      </a:cubicBezTo>
                      <a:cubicBezTo>
                        <a:pt x="1609" y="122"/>
                        <a:pt x="1620" y="135"/>
                        <a:pt x="1620" y="151"/>
                      </a:cubicBezTo>
                      <a:cubicBezTo>
                        <a:pt x="1619" y="168"/>
                        <a:pt x="1606" y="177"/>
                        <a:pt x="1584" y="178"/>
                      </a:cubicBezTo>
                      <a:cubicBezTo>
                        <a:pt x="1534" y="180"/>
                        <a:pt x="1487" y="166"/>
                        <a:pt x="1444" y="142"/>
                      </a:cubicBezTo>
                      <a:cubicBezTo>
                        <a:pt x="1369" y="101"/>
                        <a:pt x="1297" y="107"/>
                        <a:pt x="1225" y="153"/>
                      </a:cubicBezTo>
                      <a:cubicBezTo>
                        <a:pt x="1125" y="217"/>
                        <a:pt x="1022" y="218"/>
                        <a:pt x="919" y="158"/>
                      </a:cubicBezTo>
                      <a:cubicBezTo>
                        <a:pt x="848" y="117"/>
                        <a:pt x="778" y="116"/>
                        <a:pt x="708" y="158"/>
                      </a:cubicBezTo>
                      <a:cubicBezTo>
                        <a:pt x="602" y="219"/>
                        <a:pt x="498" y="216"/>
                        <a:pt x="396" y="151"/>
                      </a:cubicBezTo>
                      <a:cubicBezTo>
                        <a:pt x="327" y="106"/>
                        <a:pt x="256" y="102"/>
                        <a:pt x="183" y="141"/>
                      </a:cubicBezTo>
                      <a:cubicBezTo>
                        <a:pt x="138" y="166"/>
                        <a:pt x="90" y="180"/>
                        <a:pt x="39" y="178"/>
                      </a:cubicBezTo>
                      <a:cubicBezTo>
                        <a:pt x="21" y="177"/>
                        <a:pt x="7" y="172"/>
                        <a:pt x="3" y="153"/>
                      </a:cubicBezTo>
                      <a:cubicBezTo>
                        <a:pt x="0" y="137"/>
                        <a:pt x="13" y="123"/>
                        <a:pt x="35" y="121"/>
                      </a:cubicBezTo>
                      <a:cubicBezTo>
                        <a:pt x="78" y="118"/>
                        <a:pt x="115" y="100"/>
                        <a:pt x="149" y="75"/>
                      </a:cubicBezTo>
                      <a:cubicBezTo>
                        <a:pt x="199" y="40"/>
                        <a:pt x="255" y="28"/>
                        <a:pt x="315" y="29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13383B"/>
                  </a:solidFill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Freeform 29"/>
                <p:cNvSpPr>
                  <a:spLocks/>
                </p:cNvSpPr>
                <p:nvPr/>
              </p:nvSpPr>
              <p:spPr bwMode="auto">
                <a:xfrm>
                  <a:off x="6939044" y="1479738"/>
                  <a:ext cx="582619" cy="77789"/>
                </a:xfrm>
                <a:custGeom>
                  <a:avLst/>
                  <a:gdLst>
                    <a:gd name="T0" fmla="*/ 314 w 1618"/>
                    <a:gd name="T1" fmla="*/ 29 h 215"/>
                    <a:gd name="T2" fmla="*/ 439 w 1618"/>
                    <a:gd name="T3" fmla="*/ 67 h 215"/>
                    <a:gd name="T4" fmla="*/ 656 w 1618"/>
                    <a:gd name="T5" fmla="*/ 63 h 215"/>
                    <a:gd name="T6" fmla="*/ 965 w 1618"/>
                    <a:gd name="T7" fmla="*/ 63 h 215"/>
                    <a:gd name="T8" fmla="*/ 1182 w 1618"/>
                    <a:gd name="T9" fmla="*/ 67 h 215"/>
                    <a:gd name="T10" fmla="*/ 1482 w 1618"/>
                    <a:gd name="T11" fmla="*/ 80 h 215"/>
                    <a:gd name="T12" fmla="*/ 1581 w 1618"/>
                    <a:gd name="T13" fmla="*/ 119 h 215"/>
                    <a:gd name="T14" fmla="*/ 1592 w 1618"/>
                    <a:gd name="T15" fmla="*/ 121 h 215"/>
                    <a:gd name="T16" fmla="*/ 1617 w 1618"/>
                    <a:gd name="T17" fmla="*/ 152 h 215"/>
                    <a:gd name="T18" fmla="*/ 1587 w 1618"/>
                    <a:gd name="T19" fmla="*/ 177 h 215"/>
                    <a:gd name="T20" fmla="*/ 1447 w 1618"/>
                    <a:gd name="T21" fmla="*/ 144 h 215"/>
                    <a:gd name="T22" fmla="*/ 1308 w 1618"/>
                    <a:gd name="T23" fmla="*/ 117 h 215"/>
                    <a:gd name="T24" fmla="*/ 1217 w 1618"/>
                    <a:gd name="T25" fmla="*/ 157 h 215"/>
                    <a:gd name="T26" fmla="*/ 951 w 1618"/>
                    <a:gd name="T27" fmla="*/ 176 h 215"/>
                    <a:gd name="T28" fmla="*/ 896 w 1618"/>
                    <a:gd name="T29" fmla="*/ 147 h 215"/>
                    <a:gd name="T30" fmla="*/ 723 w 1618"/>
                    <a:gd name="T31" fmla="*/ 148 h 215"/>
                    <a:gd name="T32" fmla="*/ 624 w 1618"/>
                    <a:gd name="T33" fmla="*/ 192 h 215"/>
                    <a:gd name="T34" fmla="*/ 406 w 1618"/>
                    <a:gd name="T35" fmla="*/ 158 h 215"/>
                    <a:gd name="T36" fmla="*/ 305 w 1618"/>
                    <a:gd name="T37" fmla="*/ 117 h 215"/>
                    <a:gd name="T38" fmla="*/ 188 w 1618"/>
                    <a:gd name="T39" fmla="*/ 138 h 215"/>
                    <a:gd name="T40" fmla="*/ 34 w 1618"/>
                    <a:gd name="T41" fmla="*/ 177 h 215"/>
                    <a:gd name="T42" fmla="*/ 2 w 1618"/>
                    <a:gd name="T43" fmla="*/ 152 h 215"/>
                    <a:gd name="T44" fmla="*/ 30 w 1618"/>
                    <a:gd name="T45" fmla="*/ 122 h 215"/>
                    <a:gd name="T46" fmla="*/ 150 w 1618"/>
                    <a:gd name="T47" fmla="*/ 74 h 215"/>
                    <a:gd name="T48" fmla="*/ 314 w 1618"/>
                    <a:gd name="T49" fmla="*/ 29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618" h="215">
                      <a:moveTo>
                        <a:pt x="314" y="29"/>
                      </a:moveTo>
                      <a:cubicBezTo>
                        <a:pt x="353" y="27"/>
                        <a:pt x="397" y="42"/>
                        <a:pt x="439" y="67"/>
                      </a:cubicBezTo>
                      <a:cubicBezTo>
                        <a:pt x="512" y="109"/>
                        <a:pt x="583" y="108"/>
                        <a:pt x="656" y="63"/>
                      </a:cubicBezTo>
                      <a:cubicBezTo>
                        <a:pt x="758" y="0"/>
                        <a:pt x="863" y="0"/>
                        <a:pt x="965" y="63"/>
                      </a:cubicBezTo>
                      <a:cubicBezTo>
                        <a:pt x="1038" y="108"/>
                        <a:pt x="1109" y="108"/>
                        <a:pt x="1182" y="67"/>
                      </a:cubicBezTo>
                      <a:cubicBezTo>
                        <a:pt x="1285" y="10"/>
                        <a:pt x="1385" y="15"/>
                        <a:pt x="1482" y="80"/>
                      </a:cubicBezTo>
                      <a:cubicBezTo>
                        <a:pt x="1512" y="101"/>
                        <a:pt x="1544" y="118"/>
                        <a:pt x="1581" y="119"/>
                      </a:cubicBezTo>
                      <a:cubicBezTo>
                        <a:pt x="1585" y="120"/>
                        <a:pt x="1588" y="121"/>
                        <a:pt x="1592" y="121"/>
                      </a:cubicBezTo>
                      <a:cubicBezTo>
                        <a:pt x="1609" y="124"/>
                        <a:pt x="1618" y="135"/>
                        <a:pt x="1617" y="152"/>
                      </a:cubicBezTo>
                      <a:cubicBezTo>
                        <a:pt x="1616" y="168"/>
                        <a:pt x="1604" y="176"/>
                        <a:pt x="1587" y="177"/>
                      </a:cubicBezTo>
                      <a:cubicBezTo>
                        <a:pt x="1537" y="179"/>
                        <a:pt x="1490" y="169"/>
                        <a:pt x="1447" y="144"/>
                      </a:cubicBezTo>
                      <a:cubicBezTo>
                        <a:pt x="1403" y="119"/>
                        <a:pt x="1358" y="110"/>
                        <a:pt x="1308" y="117"/>
                      </a:cubicBezTo>
                      <a:cubicBezTo>
                        <a:pt x="1274" y="122"/>
                        <a:pt x="1245" y="139"/>
                        <a:pt x="1217" y="157"/>
                      </a:cubicBezTo>
                      <a:cubicBezTo>
                        <a:pt x="1132" y="209"/>
                        <a:pt x="1043" y="215"/>
                        <a:pt x="951" y="176"/>
                      </a:cubicBezTo>
                      <a:cubicBezTo>
                        <a:pt x="932" y="168"/>
                        <a:pt x="915" y="156"/>
                        <a:pt x="896" y="147"/>
                      </a:cubicBezTo>
                      <a:cubicBezTo>
                        <a:pt x="838" y="119"/>
                        <a:pt x="781" y="120"/>
                        <a:pt x="723" y="148"/>
                      </a:cubicBezTo>
                      <a:cubicBezTo>
                        <a:pt x="691" y="164"/>
                        <a:pt x="659" y="183"/>
                        <a:pt x="624" y="192"/>
                      </a:cubicBezTo>
                      <a:cubicBezTo>
                        <a:pt x="548" y="212"/>
                        <a:pt x="474" y="200"/>
                        <a:pt x="406" y="158"/>
                      </a:cubicBezTo>
                      <a:cubicBezTo>
                        <a:pt x="375" y="138"/>
                        <a:pt x="343" y="120"/>
                        <a:pt x="305" y="117"/>
                      </a:cubicBezTo>
                      <a:cubicBezTo>
                        <a:pt x="263" y="112"/>
                        <a:pt x="224" y="117"/>
                        <a:pt x="188" y="138"/>
                      </a:cubicBezTo>
                      <a:cubicBezTo>
                        <a:pt x="140" y="164"/>
                        <a:pt x="90" y="180"/>
                        <a:pt x="34" y="177"/>
                      </a:cubicBezTo>
                      <a:cubicBezTo>
                        <a:pt x="16" y="176"/>
                        <a:pt x="3" y="170"/>
                        <a:pt x="2" y="152"/>
                      </a:cubicBezTo>
                      <a:cubicBezTo>
                        <a:pt x="0" y="134"/>
                        <a:pt x="11" y="123"/>
                        <a:pt x="30" y="122"/>
                      </a:cubicBezTo>
                      <a:cubicBezTo>
                        <a:pt x="75" y="118"/>
                        <a:pt x="113" y="99"/>
                        <a:pt x="150" y="74"/>
                      </a:cubicBezTo>
                      <a:cubicBezTo>
                        <a:pt x="196" y="42"/>
                        <a:pt x="248" y="28"/>
                        <a:pt x="314" y="29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13383B"/>
                  </a:solidFill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5" name="Freeform 1281"/>
              <p:cNvSpPr>
                <a:spLocks/>
              </p:cNvSpPr>
              <p:nvPr/>
            </p:nvSpPr>
            <p:spPr bwMode="auto">
              <a:xfrm>
                <a:off x="12718698" y="897513"/>
                <a:ext cx="269157" cy="350330"/>
              </a:xfrm>
              <a:custGeom>
                <a:avLst/>
                <a:gdLst>
                  <a:gd name="T0" fmla="*/ 280 w 281"/>
                  <a:gd name="T1" fmla="*/ 228 h 364"/>
                  <a:gd name="T2" fmla="*/ 138 w 281"/>
                  <a:gd name="T3" fmla="*/ 0 h 364"/>
                  <a:gd name="T4" fmla="*/ 13 w 281"/>
                  <a:gd name="T5" fmla="*/ 179 h 364"/>
                  <a:gd name="T6" fmla="*/ 1 w 281"/>
                  <a:gd name="T7" fmla="*/ 216 h 364"/>
                  <a:gd name="T8" fmla="*/ 0 w 281"/>
                  <a:gd name="T9" fmla="*/ 223 h 364"/>
                  <a:gd name="T10" fmla="*/ 0 w 281"/>
                  <a:gd name="T11" fmla="*/ 227 h 364"/>
                  <a:gd name="T12" fmla="*/ 0 w 281"/>
                  <a:gd name="T13" fmla="*/ 234 h 364"/>
                  <a:gd name="T14" fmla="*/ 140 w 281"/>
                  <a:gd name="T15" fmla="*/ 364 h 364"/>
                  <a:gd name="T16" fmla="*/ 281 w 281"/>
                  <a:gd name="T17" fmla="*/ 234 h 364"/>
                  <a:gd name="T18" fmla="*/ 280 w 281"/>
                  <a:gd name="T19" fmla="*/ 228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1" h="364">
                    <a:moveTo>
                      <a:pt x="280" y="228"/>
                    </a:moveTo>
                    <a:cubicBezTo>
                      <a:pt x="281" y="127"/>
                      <a:pt x="138" y="0"/>
                      <a:pt x="138" y="0"/>
                    </a:cubicBezTo>
                    <a:cubicBezTo>
                      <a:pt x="65" y="66"/>
                      <a:pt x="29" y="135"/>
                      <a:pt x="13" y="179"/>
                    </a:cubicBezTo>
                    <a:cubicBezTo>
                      <a:pt x="7" y="190"/>
                      <a:pt x="3" y="203"/>
                      <a:pt x="1" y="216"/>
                    </a:cubicBezTo>
                    <a:cubicBezTo>
                      <a:pt x="0" y="220"/>
                      <a:pt x="0" y="223"/>
                      <a:pt x="0" y="223"/>
                    </a:cubicBezTo>
                    <a:cubicBezTo>
                      <a:pt x="0" y="224"/>
                      <a:pt x="0" y="225"/>
                      <a:pt x="0" y="227"/>
                    </a:cubicBezTo>
                    <a:cubicBezTo>
                      <a:pt x="0" y="229"/>
                      <a:pt x="0" y="231"/>
                      <a:pt x="0" y="234"/>
                    </a:cubicBezTo>
                    <a:cubicBezTo>
                      <a:pt x="0" y="306"/>
                      <a:pt x="62" y="364"/>
                      <a:pt x="140" y="364"/>
                    </a:cubicBezTo>
                    <a:cubicBezTo>
                      <a:pt x="218" y="364"/>
                      <a:pt x="281" y="306"/>
                      <a:pt x="281" y="234"/>
                    </a:cubicBezTo>
                    <a:cubicBezTo>
                      <a:pt x="281" y="232"/>
                      <a:pt x="280" y="230"/>
                      <a:pt x="280" y="228"/>
                    </a:cubicBezTo>
                    <a:close/>
                  </a:path>
                </a:pathLst>
              </a:custGeom>
              <a:grpFill/>
              <a:ln>
                <a:solidFill>
                  <a:srgbClr val="13383B"/>
                </a:solidFill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Стрелка вправо 2"/>
          <p:cNvSpPr/>
          <p:nvPr/>
        </p:nvSpPr>
        <p:spPr>
          <a:xfrm>
            <a:off x="5768411" y="2624494"/>
            <a:ext cx="1051133" cy="13636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6938277" y="1988221"/>
            <a:ext cx="3983248" cy="1079902"/>
          </a:xfrm>
          <a:prstGeom prst="roundRect">
            <a:avLst/>
          </a:prstGeom>
          <a:solidFill>
            <a:schemeClr val="accent3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государственного экологического надзора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6938278" y="3708210"/>
            <a:ext cx="3983247" cy="106856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оперативного реагирования – экологической инспекции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27" grpId="0" animBg="1"/>
      <p:bldP spid="1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25" y="-1"/>
            <a:ext cx="12182475" cy="295275"/>
          </a:xfrm>
          <a:prstGeom prst="rect">
            <a:avLst/>
          </a:prstGeom>
          <a:gradFill flip="none" rotWithShape="1">
            <a:gsLst>
              <a:gs pos="98000">
                <a:schemeClr val="accent2">
                  <a:alpha val="58000"/>
                </a:schemeClr>
              </a:gs>
              <a:gs pos="30000">
                <a:srgbClr val="257E7F"/>
              </a:gs>
              <a:gs pos="61000">
                <a:schemeClr val="accent2"/>
              </a:gs>
              <a:gs pos="74000">
                <a:schemeClr val="tx2">
                  <a:lumMod val="75000"/>
                </a:schemeClr>
              </a:gs>
              <a:gs pos="1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2519472" y="2966705"/>
            <a:ext cx="7162579" cy="100959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3" algn="ctr"/>
            <a:r>
              <a:rPr lang="ru-RU" sz="3200" b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94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63060" y="303191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оказывающие негативное воздействие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окружающую среду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29630590"/>
              </p:ext>
            </p:extLst>
          </p:nvPr>
        </p:nvGraphicFramePr>
        <p:xfrm>
          <a:off x="-94088" y="766475"/>
          <a:ext cx="12192000" cy="593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341670" y="6375683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4091" y="4965357"/>
            <a:ext cx="44755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3365 объектов контроля: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207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6076" y="1999200"/>
            <a:ext cx="3276797" cy="998404"/>
          </a:xfrm>
          <a:prstGeom prst="roundRect">
            <a:avLst>
              <a:gd name="adj" fmla="val 16084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07.08.2018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352</a:t>
            </a:r>
            <a:endParaRPr lang="ru-RU" sz="24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38987" y="6433958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3893887" y="2011918"/>
            <a:ext cx="426086" cy="949765"/>
          </a:xfrm>
          <a:prstGeom prst="downArrow">
            <a:avLst/>
          </a:prstGeom>
          <a:gradFill flip="none" rotWithShape="1">
            <a:gsLst>
              <a:gs pos="98000">
                <a:srgbClr val="93AC9D"/>
              </a:gs>
              <a:gs pos="86000">
                <a:srgbClr val="7A9987"/>
              </a:gs>
              <a:gs pos="100000">
                <a:schemeClr val="accent2">
                  <a:lumMod val="0"/>
                  <a:lumOff val="100000"/>
                </a:schemeClr>
              </a:gs>
              <a:gs pos="36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40987" y="1959158"/>
            <a:ext cx="3075877" cy="1194006"/>
          </a:xfrm>
          <a:prstGeom prst="roundRect">
            <a:avLst/>
          </a:prstGeom>
          <a:solidFill>
            <a:schemeClr val="bg1">
              <a:lumMod val="25000"/>
              <a:lumOff val="75000"/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19.11.2021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871 </a:t>
            </a:r>
            <a:endParaRPr lang="ru-RU" sz="24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435764" y="204712"/>
            <a:ext cx="8880231" cy="776714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законодательстве в 2022 году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91" y="1760150"/>
            <a:ext cx="1768198" cy="15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96076" y="4609060"/>
            <a:ext cx="3276797" cy="1048240"/>
          </a:xfrm>
          <a:prstGeom prst="roundRect">
            <a:avLst>
              <a:gd name="adj" fmla="val 16084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07.08.2018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352</a:t>
            </a:r>
            <a:endParaRPr lang="ru-RU" sz="24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3893887" y="4658297"/>
            <a:ext cx="426086" cy="949766"/>
          </a:xfrm>
          <a:prstGeom prst="downArrow">
            <a:avLst/>
          </a:prstGeom>
          <a:gradFill flip="none" rotWithShape="1">
            <a:gsLst>
              <a:gs pos="98000">
                <a:srgbClr val="93AC9D"/>
              </a:gs>
              <a:gs pos="86000">
                <a:srgbClr val="7A9987"/>
              </a:gs>
              <a:gs pos="100000">
                <a:schemeClr val="accent2">
                  <a:lumMod val="0"/>
                  <a:lumOff val="100000"/>
                </a:schemeClr>
              </a:gs>
              <a:gs pos="36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40986" y="4609060"/>
            <a:ext cx="3075878" cy="1071400"/>
          </a:xfrm>
          <a:prstGeom prst="roundRect">
            <a:avLst/>
          </a:prstGeom>
          <a:solidFill>
            <a:schemeClr val="bg1">
              <a:lumMod val="25000"/>
              <a:lumOff val="75000"/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19.11.2021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871 </a:t>
            </a:r>
            <a:endParaRPr lang="ru-RU" sz="24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23" y="4323395"/>
            <a:ext cx="1768198" cy="15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92253" y="3776328"/>
            <a:ext cx="375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37128" y="1162691"/>
            <a:ext cx="3262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 марта 202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78609" y="1875181"/>
            <a:ext cx="3245961" cy="1200329"/>
          </a:xfrm>
          <a:prstGeom prst="rect">
            <a:avLst/>
          </a:prstGeom>
          <a:solidFill>
            <a:srgbClr val="D7E9E1"/>
          </a:solidFill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нужно включать в отчет об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инвентаризации, а также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учитывать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выбросы от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09029" y="3840517"/>
            <a:ext cx="3550526" cy="2585323"/>
          </a:xfrm>
          <a:prstGeom prst="rect">
            <a:avLst/>
          </a:prstGeom>
          <a:solidFill>
            <a:srgbClr val="D7E9E1"/>
          </a:solidFill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ПЭК, утвержденная до 01.09.2022 года, является действующей до ее корректировки в предусмотренных случаях. Однако, в случае ее корректировки, Программу придется актуализировать по новым требованиям</a:t>
            </a:r>
          </a:p>
        </p:txBody>
      </p:sp>
      <p:sp>
        <p:nvSpPr>
          <p:cNvPr id="10" name="Шеврон 9"/>
          <p:cNvSpPr/>
          <p:nvPr/>
        </p:nvSpPr>
        <p:spPr>
          <a:xfrm>
            <a:off x="7976038" y="2262303"/>
            <a:ext cx="520998" cy="426087"/>
          </a:xfrm>
          <a:prstGeom prst="chevron">
            <a:avLst/>
          </a:prstGeom>
          <a:gradFill flip="none" rotWithShape="1">
            <a:gsLst>
              <a:gs pos="98000">
                <a:srgbClr val="93AC9D"/>
              </a:gs>
              <a:gs pos="86000">
                <a:srgbClr val="7A9987"/>
              </a:gs>
              <a:gs pos="100000">
                <a:schemeClr val="accent2">
                  <a:lumMod val="0"/>
                  <a:lumOff val="100000"/>
                </a:schemeClr>
              </a:gs>
              <a:gs pos="36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Шеврон 28"/>
          <p:cNvSpPr/>
          <p:nvPr/>
        </p:nvSpPr>
        <p:spPr>
          <a:xfrm>
            <a:off x="7976037" y="4940038"/>
            <a:ext cx="520998" cy="386282"/>
          </a:xfrm>
          <a:prstGeom prst="chevron">
            <a:avLst/>
          </a:prstGeom>
          <a:gradFill flip="none" rotWithShape="1">
            <a:gsLst>
              <a:gs pos="98000">
                <a:srgbClr val="93AC9D"/>
              </a:gs>
              <a:gs pos="86000">
                <a:srgbClr val="7A9987"/>
              </a:gs>
              <a:gs pos="100000">
                <a:schemeClr val="accent2">
                  <a:lumMod val="0"/>
                  <a:lumOff val="100000"/>
                </a:schemeClr>
              </a:gs>
              <a:gs pos="36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02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38987" y="6433958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435764" y="204712"/>
            <a:ext cx="8880231" cy="776714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законодательстве в 2022 году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64317" y="1022459"/>
            <a:ext cx="3453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23431005"/>
              </p:ext>
            </p:extLst>
          </p:nvPr>
        </p:nvGraphicFramePr>
        <p:xfrm>
          <a:off x="2556376" y="2528914"/>
          <a:ext cx="4998570" cy="330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27879" y="5445568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Невыполнение</a:t>
            </a:r>
            <a:r>
              <a:rPr lang="ru-RU" sz="17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установленный срок </a:t>
            </a:r>
            <a:r>
              <a:rPr lang="ru-RU" sz="17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ru-RU" sz="17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органа, осуществляющего государственный экологический надзор, об устранении нарушений законодательства и за повторное совершения данного административного правонарушения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465" y="1562038"/>
            <a:ext cx="4684223" cy="877163"/>
          </a:xfrm>
          <a:prstGeom prst="rect">
            <a:avLst/>
          </a:prstGeom>
          <a:solidFill>
            <a:srgbClr val="D7E9E1"/>
          </a:solidFill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10 000 до 20 000 руб. </a:t>
            </a:r>
          </a:p>
          <a:p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- от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до 50 000 руб.</a:t>
            </a:r>
          </a:p>
          <a:p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 - от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до 200 000 руб.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1669" y="1517434"/>
            <a:ext cx="4726689" cy="1138773"/>
          </a:xfrm>
          <a:prstGeom prst="rect">
            <a:avLst/>
          </a:prstGeom>
          <a:solidFill>
            <a:srgbClr val="D7E9E1"/>
          </a:solidFill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30 000 до 50 000 руб.</a:t>
            </a:r>
          </a:p>
          <a:p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- от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руб.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дисквалификацию на срок до трех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</a:p>
          <a:p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 - от </a:t>
            </a:r>
            <a:r>
              <a:rPr lang="ru-RU" sz="1700" dirty="0" smtClean="0">
                <a:solidFill>
                  <a:srgbClr val="3B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до 300 000 руб.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75010" y="3981620"/>
            <a:ext cx="3743563" cy="1846659"/>
          </a:xfrm>
          <a:prstGeom prst="rect">
            <a:avLst/>
          </a:prstGeom>
          <a:solidFill>
            <a:srgbClr val="D7E9E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дел </a:t>
            </a:r>
            <a:r>
              <a:rPr lang="ru-RU" sz="19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отнесено </a:t>
            </a:r>
            <a:r>
              <a:rPr lang="ru-RU" sz="1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компетенции министерства, как </a:t>
            </a:r>
            <a:r>
              <a:rPr lang="ru-RU" sz="19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уполномоченного органа</a:t>
            </a:r>
            <a:r>
              <a:rPr lang="ru-RU" sz="1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регионального государственного экологического контроля </a:t>
            </a:r>
            <a:r>
              <a:rPr lang="ru-RU" sz="1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надзора)</a:t>
            </a:r>
            <a:endParaRPr lang="ru-RU" sz="19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 rot="5400000">
            <a:off x="2272485" y="249869"/>
            <a:ext cx="606181" cy="4684225"/>
          </a:xfrm>
          <a:prstGeom prst="rightBrace">
            <a:avLst>
              <a:gd name="adj1" fmla="val 31837"/>
              <a:gd name="adj2" fmla="val 36085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авая фигурная скобка 23"/>
          <p:cNvSpPr/>
          <p:nvPr/>
        </p:nvSpPr>
        <p:spPr>
          <a:xfrm rot="5400000">
            <a:off x="8320307" y="339358"/>
            <a:ext cx="529413" cy="4726688"/>
          </a:xfrm>
          <a:prstGeom prst="rightBrace">
            <a:avLst>
              <a:gd name="adj1" fmla="val 31837"/>
              <a:gd name="adj2" fmla="val 77783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Восклицательный знак Interjection Computer Icons Информация Пунктуация, восклицательный  знак, Разное, другие, площадь png | PNGW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" b="99805" l="20326" r="8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0" r="19217"/>
          <a:stretch/>
        </p:blipFill>
        <p:spPr bwMode="auto">
          <a:xfrm>
            <a:off x="7281941" y="3981620"/>
            <a:ext cx="1310118" cy="121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66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371144"/>
              </p:ext>
            </p:extLst>
          </p:nvPr>
        </p:nvGraphicFramePr>
        <p:xfrm>
          <a:off x="141515" y="1575966"/>
          <a:ext cx="9524999" cy="368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214010" y="139415"/>
            <a:ext cx="9452504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 направления в работе</a:t>
            </a:r>
            <a:endParaRPr lang="ru-RU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7183" y="6427708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5A5D54C-AE98-40EB-9D78-28E180E78F75}" type="slidenum">
              <a:rPr lang="ru-RU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10" y="3685862"/>
            <a:ext cx="1576951" cy="15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341690" y="5390888"/>
            <a:ext cx="9032903" cy="810593"/>
            <a:chOff x="1289875" y="2873922"/>
            <a:chExt cx="8235122" cy="810593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289875" y="2873922"/>
              <a:ext cx="8235122" cy="81059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928739" y="2897663"/>
              <a:ext cx="7183018" cy="763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0" kern="1200" cap="none" spc="0" dirty="0" smtClean="0">
                  <a:ln w="0"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Не приняти</a:t>
              </a:r>
              <a:r>
                <a:rPr lang="ru-RU" sz="2800" dirty="0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е мер, взаимодействие с прокуратурой</a:t>
              </a:r>
              <a:endParaRPr lang="ru-RU" sz="2800" b="0" kern="1200" cap="none" spc="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488717" y="4995483"/>
            <a:ext cx="526885" cy="526885"/>
            <a:chOff x="7731288" y="1578815"/>
            <a:chExt cx="526885" cy="526885"/>
          </a:xfrm>
        </p:grpSpPr>
        <p:sp>
          <p:nvSpPr>
            <p:cNvPr id="12" name="Стрелка вниз 11"/>
            <p:cNvSpPr/>
            <p:nvPr/>
          </p:nvSpPr>
          <p:spPr>
            <a:xfrm>
              <a:off x="7731288" y="1578815"/>
              <a:ext cx="526885" cy="526885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трелка вниз 4"/>
            <p:cNvSpPr/>
            <p:nvPr/>
          </p:nvSpPr>
          <p:spPr>
            <a:xfrm>
              <a:off x="7849837" y="1578815"/>
              <a:ext cx="289787" cy="3964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0" kern="1200" cap="none" spc="0">
                <a:ln w="0"/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3" descr="C:\Users\Stukanov_AA\Desktop\Презентация 23.08.2018 г\unnamed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1703">
            <a:off x="223309" y="5489307"/>
            <a:ext cx="2614850" cy="5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tukanov_AA\Desktop\Презентация 23.08.2018 г\unnamed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4779">
            <a:off x="316086" y="5401980"/>
            <a:ext cx="2591221" cy="6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Мораторий на проведение контрольных (надзорных) мероприятий и проверок в  2022 году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t="15969" r="9892" b="10929"/>
          <a:stretch/>
        </p:blipFill>
        <p:spPr bwMode="auto">
          <a:xfrm>
            <a:off x="8202399" y="1095225"/>
            <a:ext cx="3846725" cy="201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98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433313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214010" y="139415"/>
            <a:ext cx="9129282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обращений 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 организаций</a:t>
            </a:r>
            <a:endParaRPr lang="ru-RU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69377861"/>
              </p:ext>
            </p:extLst>
          </p:nvPr>
        </p:nvGraphicFramePr>
        <p:xfrm>
          <a:off x="214009" y="573779"/>
          <a:ext cx="8791446" cy="622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42749" y="2778955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Порядок рассмотрения обращений граждан — СТОМАТОЛОГИЧЕСКАЯ ПОЛИКЛИНИКА №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r="24507"/>
          <a:stretch/>
        </p:blipFill>
        <p:spPr bwMode="auto">
          <a:xfrm>
            <a:off x="7569326" y="1912500"/>
            <a:ext cx="1997409" cy="26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706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0375" y="141041"/>
            <a:ext cx="8963042" cy="90911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достоверности поступивших сведений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341670" y="6433313"/>
            <a:ext cx="683339" cy="365125"/>
          </a:xfr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5D54C-AE98-40EB-9D78-28E180E78F75}" type="slidenum">
              <a:rPr kumimoji="0" lang="ru-RU" sz="1100" b="1" i="0" u="none" strike="noStrike" kern="1200" cap="none" spc="50" normalizeH="0" baseline="0" noProof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100" b="1" i="0" u="none" strike="noStrike" kern="1200" cap="none" spc="50" normalizeH="0" baseline="0" noProof="0">
              <a:ln w="0"/>
              <a:solidFill>
                <a:srgbClr val="EBEBE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6" descr="Росприроднадзор | ПТК &quot;Госконтро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732250811"/>
              </p:ext>
            </p:extLst>
          </p:nvPr>
        </p:nvGraphicFramePr>
        <p:xfrm>
          <a:off x="155575" y="1104584"/>
          <a:ext cx="11821320" cy="6414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2" name="Группа 41"/>
          <p:cNvGrpSpPr/>
          <p:nvPr/>
        </p:nvGrpSpPr>
        <p:grpSpPr>
          <a:xfrm>
            <a:off x="46883" y="1392854"/>
            <a:ext cx="2270589" cy="1079979"/>
            <a:chOff x="1589463" y="2852289"/>
            <a:chExt cx="3789075" cy="1250988"/>
          </a:xfrm>
        </p:grpSpPr>
        <p:pic>
          <p:nvPicPr>
            <p:cNvPr id="43" name="Picture 6" descr="Федеральная служба по надзору в сфере природопользования — Википеди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109" y="2852289"/>
              <a:ext cx="1043020" cy="690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1589463" y="3275131"/>
              <a:ext cx="3789075" cy="82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ru-RU" sz="105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СИБИРСКОЕ МЕЖРЕГИОНАЛЬНОЕ УПРАВЛЕНИЕ РОСПРИРОДНАДЗОРА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789836" y="1649381"/>
            <a:ext cx="2010074" cy="1207047"/>
            <a:chOff x="153552" y="3789989"/>
            <a:chExt cx="3789075" cy="1481567"/>
          </a:xfrm>
        </p:grpSpPr>
        <p:pic>
          <p:nvPicPr>
            <p:cNvPr id="46" name="Picture 14" descr="https://static.mvd.ru/upload/site56/GU_MVD_Rossii_po_Novosibirskoy_oblasti_-_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414" y="3789989"/>
              <a:ext cx="1353383" cy="850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Прямоугольник 46"/>
            <p:cNvSpPr/>
            <p:nvPr/>
          </p:nvSpPr>
          <p:spPr>
            <a:xfrm>
              <a:off x="153552" y="4276117"/>
              <a:ext cx="3789075" cy="995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ГУ МВД </a:t>
              </a:r>
              <a:r>
                <a:rPr lang="ru-RU" sz="1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РОССИИ</a:t>
              </a:r>
            </a:p>
            <a:p>
              <a:pPr algn="ctr"/>
              <a:r>
                <a:rPr lang="ru-RU" sz="1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ПО НОВОСИБИРСКОЙ ОБЛАСТИ</a:t>
              </a:r>
            </a:p>
          </p:txBody>
        </p:sp>
      </p:grpSp>
      <p:pic>
        <p:nvPicPr>
          <p:cNvPr id="2068" name="Picture 20" descr="Официальный сайт-МБУ КЦСОН Ленинского района г. Новосибирс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95" y="3564680"/>
            <a:ext cx="1647672" cy="61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udit - Antemet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r="39815"/>
          <a:stretch/>
        </p:blipFill>
        <p:spPr bwMode="auto">
          <a:xfrm>
            <a:off x="9877995" y="3474271"/>
            <a:ext cx="1838325" cy="133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sun9-west.userapi.com/sun9-13/s/v1/ig2/5GFUCCPYqE093pmYQO6NkMzVHUfmntRPn5xEdbKtH3iFWN6I2S5rY1urXEKA_Hii5yNllb9lWTCcpE5LF7HhKkXM.jpg?size=1200x1600&amp;quality=95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85" y="2342790"/>
            <a:ext cx="1594454" cy="2125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9" y="4674751"/>
            <a:ext cx="1576951" cy="15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62" y="4779533"/>
            <a:ext cx="1576951" cy="15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57" y="4617683"/>
            <a:ext cx="1576951" cy="15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121775" y="3684569"/>
            <a:ext cx="2096090" cy="1050448"/>
            <a:chOff x="4538405" y="2677486"/>
            <a:chExt cx="3789075" cy="2175906"/>
          </a:xfrm>
        </p:grpSpPr>
        <p:pic>
          <p:nvPicPr>
            <p:cNvPr id="60" name="Picture 4" descr="Федеральная служба по ветеринарному и фитосанитарному надзору — Википедия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262" y="2677486"/>
              <a:ext cx="1179360" cy="1084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Прямоугольник 60"/>
            <p:cNvSpPr/>
            <p:nvPr/>
          </p:nvSpPr>
          <p:spPr>
            <a:xfrm>
              <a:off x="4538405" y="3711947"/>
              <a:ext cx="3789075" cy="114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105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УПРАВЛЕНИЕ </a:t>
              </a:r>
              <a:r>
                <a:rPr lang="ru-RU" sz="105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РОССЕЛЬХОЗНАДЗОРА ПО </a:t>
              </a:r>
              <a:r>
                <a:rPr lang="ru-RU" sz="105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НОВОСИБИРСКОЙ И ТОМСКОЙ  ОБЛАСТЯМ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21829" y="2557808"/>
            <a:ext cx="1806073" cy="1057041"/>
            <a:chOff x="5562291" y="1398269"/>
            <a:chExt cx="1991181" cy="1856511"/>
          </a:xfrm>
        </p:grpSpPr>
        <p:pic>
          <p:nvPicPr>
            <p:cNvPr id="63" name="Picture 2" descr="Новости | Официальный сайт Управления Роспотребнадзора по Новосибирской  области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99" r="41466" b="47729"/>
            <a:stretch/>
          </p:blipFill>
          <p:spPr bwMode="auto">
            <a:xfrm>
              <a:off x="6124574" y="1398269"/>
              <a:ext cx="847619" cy="91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Прямоугольник 63"/>
            <p:cNvSpPr/>
            <p:nvPr/>
          </p:nvSpPr>
          <p:spPr>
            <a:xfrm>
              <a:off x="5562291" y="2286959"/>
              <a:ext cx="1991181" cy="967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105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УПРАВЛЕНИЕ РОСПОТРЕБНАДЗОРА ПО НОВОСИБИРСКОЙ ОБЛАСТИ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128456" y="3787112"/>
            <a:ext cx="2200796" cy="1354659"/>
            <a:chOff x="2782028" y="3339660"/>
            <a:chExt cx="3789075" cy="189332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6"/>
            <a:srcRect l="63175" t="20617" r="8254" b="21817"/>
            <a:stretch/>
          </p:blipFill>
          <p:spPr>
            <a:xfrm>
              <a:off x="3583697" y="3339660"/>
              <a:ext cx="1435282" cy="1153324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2782028" y="4200597"/>
              <a:ext cx="3789075" cy="1032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 smtClean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ПТК «ГОСКОНТРОЛЬ»</a:t>
              </a:r>
            </a:p>
            <a:p>
              <a:pPr algn="ctr"/>
              <a:r>
                <a:rPr lang="ru-RU" sz="1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(реестр объектов НВОС)</a:t>
              </a:r>
              <a:endParaRPr lang="ru-RU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014044" y="2233046"/>
            <a:ext cx="1993737" cy="785246"/>
            <a:chOff x="2830707" y="4705741"/>
            <a:chExt cx="3000672" cy="1241924"/>
          </a:xfrm>
        </p:grpSpPr>
        <p:pic>
          <p:nvPicPr>
            <p:cNvPr id="49" name="Picture 2" descr="https://okotovske.ru/images/191211lk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40" r="89851" b="55725"/>
            <a:stretch/>
          </p:blipFill>
          <p:spPr bwMode="auto">
            <a:xfrm>
              <a:off x="4001852" y="4705741"/>
              <a:ext cx="658384" cy="939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Прямоугольник 49"/>
            <p:cNvSpPr/>
            <p:nvPr/>
          </p:nvSpPr>
          <p:spPr>
            <a:xfrm>
              <a:off x="2830707" y="5362890"/>
              <a:ext cx="30006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ПУБЛИЧНАЯ КАДАСТРОВАЯ КАРТА</a:t>
              </a:r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8"/>
          <a:srcRect l="30556" t="13280" r="59444" b="80512"/>
          <a:stretch/>
        </p:blipFill>
        <p:spPr>
          <a:xfrm>
            <a:off x="5773538" y="2238493"/>
            <a:ext cx="1828800" cy="63863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5843809" y="3187928"/>
            <a:ext cx="1647789" cy="1746471"/>
            <a:chOff x="8352535" y="4391925"/>
            <a:chExt cx="1321787" cy="174647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8352535" y="4814957"/>
              <a:ext cx="132178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ФГИС «АСЛН»</a:t>
              </a:r>
            </a:p>
            <a:p>
              <a:pPr algn="ctr"/>
              <a:r>
                <a:rPr lang="ru-RU" sz="1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(АС лицензирования недропользования)</a:t>
              </a:r>
              <a:endParaRPr lang="ru-RU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9"/>
            <a:srcRect l="7540" t="6508" r="91111" b="90529"/>
            <a:stretch/>
          </p:blipFill>
          <p:spPr>
            <a:xfrm>
              <a:off x="8773545" y="4391925"/>
              <a:ext cx="488817" cy="60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17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464" y="233467"/>
            <a:ext cx="1006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38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7707" y="3910778"/>
            <a:ext cx="215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341670" y="6354871"/>
            <a:ext cx="683339" cy="365125"/>
          </a:xfrm>
        </p:spPr>
        <p:txBody>
          <a:bodyPr vert="horz" lIns="91440" tIns="45720" rIns="91440" bIns="45720" rtlCol="0" anchor="ctr"/>
          <a:lstStyle/>
          <a:p>
            <a:fld id="{45A5D54C-AE98-40EB-9D78-28E180E78F75}" type="slidenum">
              <a:rPr lang="ru-RU" sz="11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1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10807" y="402744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нарушений обязательных требований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52675068"/>
              </p:ext>
            </p:extLst>
          </p:nvPr>
        </p:nvGraphicFramePr>
        <p:xfrm>
          <a:off x="-341670" y="1515405"/>
          <a:ext cx="10069870" cy="520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56974" y="2710449"/>
            <a:ext cx="15696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7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</a:t>
            </a:r>
            <a:endParaRPr lang="ru-RU" sz="7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Что делать, если вы получили предостережение о недопустимости нарушения  обязательных требований / Россельхознадзо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038" y="2554428"/>
            <a:ext cx="2542966" cy="2542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9075" y="1543050"/>
            <a:ext cx="554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Основные предложенные меры: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56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Другая 5">
      <a:dk1>
        <a:sysClr val="windowText" lastClr="000000"/>
      </a:dk1>
      <a:lt1>
        <a:srgbClr val="174D2D"/>
      </a:lt1>
      <a:dk2>
        <a:srgbClr val="2C3C43"/>
      </a:dk2>
      <a:lt2>
        <a:srgbClr val="EBEBEB"/>
      </a:lt2>
      <a:accent1>
        <a:srgbClr val="022734"/>
      </a:accent1>
      <a:accent2>
        <a:srgbClr val="174D2D"/>
      </a:accent2>
      <a:accent3>
        <a:srgbClr val="E6B91E"/>
      </a:accent3>
      <a:accent4>
        <a:srgbClr val="E76618"/>
      </a:accent4>
      <a:accent5>
        <a:srgbClr val="C42F1A"/>
      </a:accent5>
      <a:accent6>
        <a:srgbClr val="554E31"/>
      </a:accent6>
      <a:hlink>
        <a:srgbClr val="E9F5D0"/>
      </a:hlink>
      <a:folHlink>
        <a:srgbClr val="6E91A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11622</TotalTime>
  <Words>838</Words>
  <Application>Microsoft Office PowerPoint</Application>
  <PresentationFormat>Произвольный</PresentationFormat>
  <Paragraphs>180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Ларесс Анастасия Александровна</dc:creator>
  <cp:lastModifiedBy>Гуляев Руслан Вахитович</cp:lastModifiedBy>
  <cp:revision>447</cp:revision>
  <cp:lastPrinted>2022-01-26T10:14:41Z</cp:lastPrinted>
  <dcterms:created xsi:type="dcterms:W3CDTF">2020-05-19T08:09:07Z</dcterms:created>
  <dcterms:modified xsi:type="dcterms:W3CDTF">2023-03-01T12:33:03Z</dcterms:modified>
</cp:coreProperties>
</file>