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347" r:id="rId3"/>
    <p:sldId id="348" r:id="rId4"/>
    <p:sldId id="365" r:id="rId5"/>
    <p:sldId id="363" r:id="rId6"/>
    <p:sldId id="353" r:id="rId7"/>
    <p:sldId id="258" r:id="rId8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EE"/>
    <a:srgbClr val="D7E9E1"/>
    <a:srgbClr val="325646"/>
    <a:srgbClr val="AAABBE"/>
    <a:srgbClr val="FFFFFF"/>
    <a:srgbClr val="E88F18"/>
    <a:srgbClr val="0F8DAE"/>
    <a:srgbClr val="446655"/>
    <a:srgbClr val="0E8DAE"/>
    <a:srgbClr val="456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5349" autoAdjust="0"/>
  </p:normalViewPr>
  <p:slideViewPr>
    <p:cSldViewPr snapToGrid="0">
      <p:cViewPr varScale="1">
        <p:scale>
          <a:sx n="110" d="100"/>
          <a:sy n="110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50E9E-BB54-48F3-9B20-0B3F5BF99D7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56CF2E-C17B-454E-ADAF-77A583255006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Положения о региональных государственных видах контроля (надзора)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D7204-2F53-4F03-B407-F641F07A6B86}" type="parTrans" cxnId="{A2CC211D-CD39-49FC-9DAD-BE8D684B0C76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5D77-1985-4A8B-84DD-8841BDD271FE}" type="sibTrans" cxnId="{A2CC211D-CD39-49FC-9DAD-BE8D684B0C76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B12E6-DCCC-4863-B004-0A0CA606B72C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проверочных листов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69602-BBA1-41A6-AD10-525E14BACF52}" type="parTrans" cxnId="{A910C773-776F-4246-881F-3D2A61FA4B6E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95EB5-13C1-4630-91FB-84D802EDCD45}" type="sibTrans" cxnId="{A910C773-776F-4246-881F-3D2A61FA4B6E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E8076-3FB4-4154-98E9-4A552697B867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показатели и их целевые значения, индикативные показатели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972C7-8B2C-43B8-B43B-C5F86D8BF0F9}" type="parTrans" cxnId="{684803D3-D5FF-439E-B9D8-A1DCA1D13947}">
      <dgm:prSet/>
      <dgm:spPr/>
      <dgm:t>
        <a:bodyPr/>
        <a:lstStyle/>
        <a:p>
          <a:pPr algn="ctr"/>
          <a:endParaRPr lang="ru-RU" sz="2000"/>
        </a:p>
      </dgm:t>
    </dgm:pt>
    <dgm:pt modelId="{D14FE764-2B9D-482D-8208-FB62D7AC5BDD}" type="sibTrans" cxnId="{684803D3-D5FF-439E-B9D8-A1DCA1D13947}">
      <dgm:prSet/>
      <dgm:spPr/>
      <dgm:t>
        <a:bodyPr/>
        <a:lstStyle/>
        <a:p>
          <a:pPr algn="ctr"/>
          <a:endParaRPr lang="ru-RU" sz="2000"/>
        </a:p>
      </dgm:t>
    </dgm:pt>
    <dgm:pt modelId="{1BB53713-7B1E-4705-91FB-5C1DC73B262C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Перечни индикаторов риска нарушений обязательных требований</a:t>
          </a:r>
          <a:endParaRPr lang="ru-RU" sz="2000" dirty="0"/>
        </a:p>
      </dgm:t>
    </dgm:pt>
    <dgm:pt modelId="{91FD1094-B83B-499C-B062-26782F060649}" type="parTrans" cxnId="{3FF4A5C6-17C1-4B0B-8B5D-DD8FB0F4CA6F}">
      <dgm:prSet/>
      <dgm:spPr/>
      <dgm:t>
        <a:bodyPr/>
        <a:lstStyle/>
        <a:p>
          <a:pPr algn="ctr"/>
          <a:endParaRPr lang="ru-RU" sz="2000"/>
        </a:p>
      </dgm:t>
    </dgm:pt>
    <dgm:pt modelId="{6756C6C6-A2BA-47E8-8BCF-D9542C9F1AC1}" type="sibTrans" cxnId="{3FF4A5C6-17C1-4B0B-8B5D-DD8FB0F4CA6F}">
      <dgm:prSet/>
      <dgm:spPr/>
      <dgm:t>
        <a:bodyPr/>
        <a:lstStyle/>
        <a:p>
          <a:pPr algn="ctr"/>
          <a:endParaRPr lang="ru-RU" sz="2000"/>
        </a:p>
      </dgm:t>
    </dgm:pt>
    <dgm:pt modelId="{645E2EB3-304D-4AE1-9C8B-17F4BEF517A9}" type="pres">
      <dgm:prSet presAssocID="{2FD50E9E-BB54-48F3-9B20-0B3F5BF99D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61F5C-D464-4A91-B6A5-90A5BB55328B}" type="pres">
      <dgm:prSet presAssocID="{2356CF2E-C17B-454E-ADAF-77A583255006}" presName="parentText" presStyleLbl="node1" presStyleIdx="0" presStyleCnt="4" custLinFactNeighborX="-104" custLinFactNeighborY="-9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F630-2444-4A69-AA98-6E65C69A8018}" type="pres">
      <dgm:prSet presAssocID="{82545D77-1985-4A8B-84DD-8841BDD271FE}" presName="spacer" presStyleCnt="0"/>
      <dgm:spPr/>
    </dgm:pt>
    <dgm:pt modelId="{91D5621A-0484-4819-B369-9EC44B0DFC88}" type="pres">
      <dgm:prSet presAssocID="{1BB53713-7B1E-4705-91FB-5C1DC73B262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A488-17A7-4540-AF2E-062D4C640E5A}" type="pres">
      <dgm:prSet presAssocID="{6756C6C6-A2BA-47E8-8BCF-D9542C9F1AC1}" presName="spacer" presStyleCnt="0"/>
      <dgm:spPr/>
    </dgm:pt>
    <dgm:pt modelId="{8C1DF2BC-6D71-46BD-86C7-F1AB8DF9435F}" type="pres">
      <dgm:prSet presAssocID="{35BE8076-3FB4-4154-98E9-4A552697B8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0F83E-7BA2-4EEA-A892-9896A9095888}" type="pres">
      <dgm:prSet presAssocID="{D14FE764-2B9D-482D-8208-FB62D7AC5BDD}" presName="spacer" presStyleCnt="0"/>
      <dgm:spPr/>
    </dgm:pt>
    <dgm:pt modelId="{12C6A986-EF6E-4AA7-B659-5A3CB0C1EB30}" type="pres">
      <dgm:prSet presAssocID="{258B12E6-DCCC-4863-B004-0A0CA606B7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10C773-776F-4246-881F-3D2A61FA4B6E}" srcId="{2FD50E9E-BB54-48F3-9B20-0B3F5BF99D74}" destId="{258B12E6-DCCC-4863-B004-0A0CA606B72C}" srcOrd="3" destOrd="0" parTransId="{0B269602-BBA1-41A6-AD10-525E14BACF52}" sibTransId="{59095EB5-13C1-4630-91FB-84D802EDCD45}"/>
    <dgm:cxn modelId="{3FF4A5C6-17C1-4B0B-8B5D-DD8FB0F4CA6F}" srcId="{2FD50E9E-BB54-48F3-9B20-0B3F5BF99D74}" destId="{1BB53713-7B1E-4705-91FB-5C1DC73B262C}" srcOrd="1" destOrd="0" parTransId="{91FD1094-B83B-499C-B062-26782F060649}" sibTransId="{6756C6C6-A2BA-47E8-8BCF-D9542C9F1AC1}"/>
    <dgm:cxn modelId="{2111F9E0-208E-432D-B29C-261D50057A3B}" type="presOf" srcId="{35BE8076-3FB4-4154-98E9-4A552697B867}" destId="{8C1DF2BC-6D71-46BD-86C7-F1AB8DF9435F}" srcOrd="0" destOrd="0" presId="urn:microsoft.com/office/officeart/2005/8/layout/vList2"/>
    <dgm:cxn modelId="{3F7FF6AE-89D6-4192-85B8-D44CDBEF9C5C}" type="presOf" srcId="{1BB53713-7B1E-4705-91FB-5C1DC73B262C}" destId="{91D5621A-0484-4819-B369-9EC44B0DFC88}" srcOrd="0" destOrd="0" presId="urn:microsoft.com/office/officeart/2005/8/layout/vList2"/>
    <dgm:cxn modelId="{684803D3-D5FF-439E-B9D8-A1DCA1D13947}" srcId="{2FD50E9E-BB54-48F3-9B20-0B3F5BF99D74}" destId="{35BE8076-3FB4-4154-98E9-4A552697B867}" srcOrd="2" destOrd="0" parTransId="{C59972C7-8B2C-43B8-B43B-C5F86D8BF0F9}" sibTransId="{D14FE764-2B9D-482D-8208-FB62D7AC5BDD}"/>
    <dgm:cxn modelId="{16CFB850-0CF2-4E4F-8719-30472E7AC085}" type="presOf" srcId="{2356CF2E-C17B-454E-ADAF-77A583255006}" destId="{29161F5C-D464-4A91-B6A5-90A5BB55328B}" srcOrd="0" destOrd="0" presId="urn:microsoft.com/office/officeart/2005/8/layout/vList2"/>
    <dgm:cxn modelId="{7639BFB0-4326-4B03-B9CE-5B2499C41A6D}" type="presOf" srcId="{2FD50E9E-BB54-48F3-9B20-0B3F5BF99D74}" destId="{645E2EB3-304D-4AE1-9C8B-17F4BEF517A9}" srcOrd="0" destOrd="0" presId="urn:microsoft.com/office/officeart/2005/8/layout/vList2"/>
    <dgm:cxn modelId="{A2CC211D-CD39-49FC-9DAD-BE8D684B0C76}" srcId="{2FD50E9E-BB54-48F3-9B20-0B3F5BF99D74}" destId="{2356CF2E-C17B-454E-ADAF-77A583255006}" srcOrd="0" destOrd="0" parTransId="{E5CD7204-2F53-4F03-B407-F641F07A6B86}" sibTransId="{82545D77-1985-4A8B-84DD-8841BDD271FE}"/>
    <dgm:cxn modelId="{1BAB298F-9E73-4A27-8A8D-1C72DB6281C5}" type="presOf" srcId="{258B12E6-DCCC-4863-B004-0A0CA606B72C}" destId="{12C6A986-EF6E-4AA7-B659-5A3CB0C1EB30}" srcOrd="0" destOrd="0" presId="urn:microsoft.com/office/officeart/2005/8/layout/vList2"/>
    <dgm:cxn modelId="{93328D78-DBEC-4E32-9734-E25FABF3807D}" type="presParOf" srcId="{645E2EB3-304D-4AE1-9C8B-17F4BEF517A9}" destId="{29161F5C-D464-4A91-B6A5-90A5BB55328B}" srcOrd="0" destOrd="0" presId="urn:microsoft.com/office/officeart/2005/8/layout/vList2"/>
    <dgm:cxn modelId="{626D585F-DF2C-4E9B-8CBE-41719BEA7B5B}" type="presParOf" srcId="{645E2EB3-304D-4AE1-9C8B-17F4BEF517A9}" destId="{B56FF630-2444-4A69-AA98-6E65C69A8018}" srcOrd="1" destOrd="0" presId="urn:microsoft.com/office/officeart/2005/8/layout/vList2"/>
    <dgm:cxn modelId="{DB0E52A0-8443-4B00-94EA-80F474B8DA35}" type="presParOf" srcId="{645E2EB3-304D-4AE1-9C8B-17F4BEF517A9}" destId="{91D5621A-0484-4819-B369-9EC44B0DFC88}" srcOrd="2" destOrd="0" presId="urn:microsoft.com/office/officeart/2005/8/layout/vList2"/>
    <dgm:cxn modelId="{32631BCD-5B2D-4F26-9C23-FEEE2D83F63D}" type="presParOf" srcId="{645E2EB3-304D-4AE1-9C8B-17F4BEF517A9}" destId="{DF08A488-17A7-4540-AF2E-062D4C640E5A}" srcOrd="3" destOrd="0" presId="urn:microsoft.com/office/officeart/2005/8/layout/vList2"/>
    <dgm:cxn modelId="{9A3CB369-701F-4B1F-9162-4FF1AB8CD0D1}" type="presParOf" srcId="{645E2EB3-304D-4AE1-9C8B-17F4BEF517A9}" destId="{8C1DF2BC-6D71-46BD-86C7-F1AB8DF9435F}" srcOrd="4" destOrd="0" presId="urn:microsoft.com/office/officeart/2005/8/layout/vList2"/>
    <dgm:cxn modelId="{BFDEB703-4368-4D6A-8C13-A5C3FD096133}" type="presParOf" srcId="{645E2EB3-304D-4AE1-9C8B-17F4BEF517A9}" destId="{3EB0F83E-7BA2-4EEA-A892-9896A9095888}" srcOrd="5" destOrd="0" presId="urn:microsoft.com/office/officeart/2005/8/layout/vList2"/>
    <dgm:cxn modelId="{5B932466-AB88-4CFC-B8D2-5754CFA0126A}" type="presParOf" srcId="{645E2EB3-304D-4AE1-9C8B-17F4BEF517A9}" destId="{12C6A986-EF6E-4AA7-B659-5A3CB0C1EB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711E8-EEBF-4642-9805-B918F438FD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A9DC0CE-FD93-414D-AA27-59312E72892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Выявлено  </a:t>
          </a:r>
        </a:p>
        <a:p>
          <a:pPr>
            <a:spcAft>
              <a:spcPts val="0"/>
            </a:spcAft>
          </a:pPr>
          <a:r>
            <a:rPr lang="ru-RU" sz="3600" dirty="0" smtClean="0"/>
            <a:t>44</a:t>
          </a:r>
          <a:r>
            <a:rPr lang="ru-RU" sz="2000" dirty="0" smtClean="0"/>
            <a:t> </a:t>
          </a:r>
        </a:p>
        <a:p>
          <a:pPr>
            <a:spcAft>
              <a:spcPts val="0"/>
            </a:spcAft>
          </a:pPr>
          <a:r>
            <a:rPr lang="ru-RU" sz="2000" dirty="0" smtClean="0"/>
            <a:t>нарушения</a:t>
          </a:r>
          <a:endParaRPr lang="ru-RU" sz="2000" dirty="0"/>
        </a:p>
      </dgm:t>
    </dgm:pt>
    <dgm:pt modelId="{4B117FF3-BB0D-4B7F-A627-C1DC1D98FBE4}" type="parTrans" cxnId="{33883A83-F6D4-4023-A4BB-63FD0F1E79A3}">
      <dgm:prSet/>
      <dgm:spPr/>
      <dgm:t>
        <a:bodyPr/>
        <a:lstStyle/>
        <a:p>
          <a:endParaRPr lang="ru-RU"/>
        </a:p>
      </dgm:t>
    </dgm:pt>
    <dgm:pt modelId="{8FC99BD0-A87D-4A80-8FDD-55AA48E0BA7A}" type="sibTrans" cxnId="{33883A83-F6D4-4023-A4BB-63FD0F1E79A3}">
      <dgm:prSet/>
      <dgm:spPr/>
      <dgm:t>
        <a:bodyPr/>
        <a:lstStyle/>
        <a:p>
          <a:endParaRPr lang="ru-RU"/>
        </a:p>
      </dgm:t>
    </dgm:pt>
    <dgm:pt modelId="{662FED54-A959-4B2A-A1BC-9EC9138FC97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Привлечение к административной ответственности по части 2 статьи 7.3 КоАП РФ </a:t>
          </a:r>
          <a:endParaRPr lang="ru-RU" sz="2000" dirty="0"/>
        </a:p>
      </dgm:t>
    </dgm:pt>
    <dgm:pt modelId="{BC71695A-DBB3-44B4-9123-3102EB0D42D7}" type="parTrans" cxnId="{C318D922-743F-4303-B06F-3D873DE1E3DD}">
      <dgm:prSet/>
      <dgm:spPr/>
      <dgm:t>
        <a:bodyPr/>
        <a:lstStyle/>
        <a:p>
          <a:endParaRPr lang="ru-RU"/>
        </a:p>
      </dgm:t>
    </dgm:pt>
    <dgm:pt modelId="{B240BD0A-9FA0-4912-9BD5-D22C1EED8356}" type="sibTrans" cxnId="{C318D922-743F-4303-B06F-3D873DE1E3DD}">
      <dgm:prSet/>
      <dgm:spPr/>
      <dgm:t>
        <a:bodyPr/>
        <a:lstStyle/>
        <a:p>
          <a:endParaRPr lang="ru-RU"/>
        </a:p>
      </dgm:t>
    </dgm:pt>
    <dgm:pt modelId="{5FE88EC4-62AA-4793-93A3-D6BD608AC4F6}" type="pres">
      <dgm:prSet presAssocID="{9C7711E8-EEBF-4642-9805-B918F438FD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9A2822-A5DD-4F4C-A1C5-7F2107BA9C30}" type="pres">
      <dgm:prSet presAssocID="{CA9DC0CE-FD93-414D-AA27-59312E728926}" presName="composite" presStyleCnt="0"/>
      <dgm:spPr/>
      <dgm:t>
        <a:bodyPr/>
        <a:lstStyle/>
        <a:p>
          <a:endParaRPr lang="ru-RU"/>
        </a:p>
      </dgm:t>
    </dgm:pt>
    <dgm:pt modelId="{E9D49FA9-A8CE-4D7D-BBD5-4BE968C9AF83}" type="pres">
      <dgm:prSet presAssocID="{CA9DC0CE-FD93-414D-AA27-59312E728926}" presName="bentUpArrow1" presStyleLbl="alignImgPlace1" presStyleIdx="0" presStyleCnt="1"/>
      <dgm:spPr/>
      <dgm:t>
        <a:bodyPr/>
        <a:lstStyle/>
        <a:p>
          <a:endParaRPr lang="ru-RU"/>
        </a:p>
      </dgm:t>
    </dgm:pt>
    <dgm:pt modelId="{A988C2E3-9DB8-408D-A1E9-C2CB8923678C}" type="pres">
      <dgm:prSet presAssocID="{CA9DC0CE-FD93-414D-AA27-59312E72892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8DE82-3F7F-41D6-8D4B-289DF5A431EE}" type="pres">
      <dgm:prSet presAssocID="{CA9DC0CE-FD93-414D-AA27-59312E72892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82617-7099-4641-887D-FC8133EB9F34}" type="pres">
      <dgm:prSet presAssocID="{8FC99BD0-A87D-4A80-8FDD-55AA48E0BA7A}" presName="sibTrans" presStyleCnt="0"/>
      <dgm:spPr/>
      <dgm:t>
        <a:bodyPr/>
        <a:lstStyle/>
        <a:p>
          <a:endParaRPr lang="ru-RU"/>
        </a:p>
      </dgm:t>
    </dgm:pt>
    <dgm:pt modelId="{898697AB-9FB8-4587-B84B-04C44338BFC5}" type="pres">
      <dgm:prSet presAssocID="{662FED54-A959-4B2A-A1BC-9EC9138FC977}" presName="composite" presStyleCnt="0"/>
      <dgm:spPr/>
      <dgm:t>
        <a:bodyPr/>
        <a:lstStyle/>
        <a:p>
          <a:endParaRPr lang="ru-RU"/>
        </a:p>
      </dgm:t>
    </dgm:pt>
    <dgm:pt modelId="{55182EFC-8D43-4D03-A3CF-7C78CDF80EB4}" type="pres">
      <dgm:prSet presAssocID="{662FED54-A959-4B2A-A1BC-9EC9138FC977}" presName="ParentText" presStyleLbl="node1" presStyleIdx="1" presStyleCnt="2" custScaleX="170006" custLinFactNeighborX="-3173" custLinFactNeighborY="-13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91485-0372-43D5-91F5-201C027CC13E}" type="presOf" srcId="{662FED54-A959-4B2A-A1BC-9EC9138FC977}" destId="{55182EFC-8D43-4D03-A3CF-7C78CDF80EB4}" srcOrd="0" destOrd="0" presId="urn:microsoft.com/office/officeart/2005/8/layout/StepDownProcess"/>
    <dgm:cxn modelId="{66A93C92-F508-4E99-9639-14D7FE2A0AB8}" type="presOf" srcId="{9C7711E8-EEBF-4642-9805-B918F438FD53}" destId="{5FE88EC4-62AA-4793-93A3-D6BD608AC4F6}" srcOrd="0" destOrd="0" presId="urn:microsoft.com/office/officeart/2005/8/layout/StepDownProcess"/>
    <dgm:cxn modelId="{33883A83-F6D4-4023-A4BB-63FD0F1E79A3}" srcId="{9C7711E8-EEBF-4642-9805-B918F438FD53}" destId="{CA9DC0CE-FD93-414D-AA27-59312E728926}" srcOrd="0" destOrd="0" parTransId="{4B117FF3-BB0D-4B7F-A627-C1DC1D98FBE4}" sibTransId="{8FC99BD0-A87D-4A80-8FDD-55AA48E0BA7A}"/>
    <dgm:cxn modelId="{C318D922-743F-4303-B06F-3D873DE1E3DD}" srcId="{9C7711E8-EEBF-4642-9805-B918F438FD53}" destId="{662FED54-A959-4B2A-A1BC-9EC9138FC977}" srcOrd="1" destOrd="0" parTransId="{BC71695A-DBB3-44B4-9123-3102EB0D42D7}" sibTransId="{B240BD0A-9FA0-4912-9BD5-D22C1EED8356}"/>
    <dgm:cxn modelId="{D97F15D8-5EBC-4B74-9DB0-877F7500AE2C}" type="presOf" srcId="{CA9DC0CE-FD93-414D-AA27-59312E728926}" destId="{A988C2E3-9DB8-408D-A1E9-C2CB8923678C}" srcOrd="0" destOrd="0" presId="urn:microsoft.com/office/officeart/2005/8/layout/StepDownProcess"/>
    <dgm:cxn modelId="{CA2A3F7B-E085-4715-94C2-FB6055355056}" type="presParOf" srcId="{5FE88EC4-62AA-4793-93A3-D6BD608AC4F6}" destId="{4F9A2822-A5DD-4F4C-A1C5-7F2107BA9C30}" srcOrd="0" destOrd="0" presId="urn:microsoft.com/office/officeart/2005/8/layout/StepDownProcess"/>
    <dgm:cxn modelId="{CA890786-944F-4B1A-97B4-2F84673BC38C}" type="presParOf" srcId="{4F9A2822-A5DD-4F4C-A1C5-7F2107BA9C30}" destId="{E9D49FA9-A8CE-4D7D-BBD5-4BE968C9AF83}" srcOrd="0" destOrd="0" presId="urn:microsoft.com/office/officeart/2005/8/layout/StepDownProcess"/>
    <dgm:cxn modelId="{B3B5EEB9-5A99-4803-9147-A9AB54384C02}" type="presParOf" srcId="{4F9A2822-A5DD-4F4C-A1C5-7F2107BA9C30}" destId="{A988C2E3-9DB8-408D-A1E9-C2CB8923678C}" srcOrd="1" destOrd="0" presId="urn:microsoft.com/office/officeart/2005/8/layout/StepDownProcess"/>
    <dgm:cxn modelId="{916418C3-1C91-48C5-B984-0221D06CCC43}" type="presParOf" srcId="{4F9A2822-A5DD-4F4C-A1C5-7F2107BA9C30}" destId="{E8E8DE82-3F7F-41D6-8D4B-289DF5A431EE}" srcOrd="2" destOrd="0" presId="urn:microsoft.com/office/officeart/2005/8/layout/StepDownProcess"/>
    <dgm:cxn modelId="{B004DDE2-6C4D-48DA-9B03-D626CB2B4DF2}" type="presParOf" srcId="{5FE88EC4-62AA-4793-93A3-D6BD608AC4F6}" destId="{E6D82617-7099-4641-887D-FC8133EB9F34}" srcOrd="1" destOrd="0" presId="urn:microsoft.com/office/officeart/2005/8/layout/StepDownProcess"/>
    <dgm:cxn modelId="{8A50586D-D229-4DC3-9E63-1D208A8C4324}" type="presParOf" srcId="{5FE88EC4-62AA-4793-93A3-D6BD608AC4F6}" destId="{898697AB-9FB8-4587-B84B-04C44338BFC5}" srcOrd="2" destOrd="0" presId="urn:microsoft.com/office/officeart/2005/8/layout/StepDownProcess"/>
    <dgm:cxn modelId="{18E7DC2E-E498-4E2E-958C-27659E52A65B}" type="presParOf" srcId="{898697AB-9FB8-4587-B84B-04C44338BFC5}" destId="{55182EFC-8D43-4D03-A3CF-7C78CDF80E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711E8-EEBF-4642-9805-B918F438FD5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A9DC0CE-FD93-414D-AA27-59312E72892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Выявлено  </a:t>
          </a:r>
        </a:p>
        <a:p>
          <a:pPr>
            <a:spcAft>
              <a:spcPts val="0"/>
            </a:spcAft>
          </a:pPr>
          <a:r>
            <a:rPr lang="ru-RU" sz="3600" dirty="0" smtClean="0"/>
            <a:t>36</a:t>
          </a:r>
          <a:endParaRPr lang="ru-RU" sz="2000" dirty="0" smtClean="0"/>
        </a:p>
        <a:p>
          <a:pPr>
            <a:spcAft>
              <a:spcPts val="0"/>
            </a:spcAft>
          </a:pPr>
          <a:r>
            <a:rPr lang="ru-RU" sz="2000" dirty="0" smtClean="0"/>
            <a:t>нарушений</a:t>
          </a:r>
          <a:endParaRPr lang="ru-RU" sz="2000" dirty="0"/>
        </a:p>
      </dgm:t>
    </dgm:pt>
    <dgm:pt modelId="{4B117FF3-BB0D-4B7F-A627-C1DC1D98FBE4}" type="parTrans" cxnId="{33883A83-F6D4-4023-A4BB-63FD0F1E79A3}">
      <dgm:prSet/>
      <dgm:spPr/>
      <dgm:t>
        <a:bodyPr/>
        <a:lstStyle/>
        <a:p>
          <a:endParaRPr lang="ru-RU"/>
        </a:p>
      </dgm:t>
    </dgm:pt>
    <dgm:pt modelId="{8FC99BD0-A87D-4A80-8FDD-55AA48E0BA7A}" type="sibTrans" cxnId="{33883A83-F6D4-4023-A4BB-63FD0F1E79A3}">
      <dgm:prSet/>
      <dgm:spPr/>
      <dgm:t>
        <a:bodyPr/>
        <a:lstStyle/>
        <a:p>
          <a:endParaRPr lang="ru-RU"/>
        </a:p>
      </dgm:t>
    </dgm:pt>
    <dgm:pt modelId="{662FED54-A959-4B2A-A1BC-9EC9138FC977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rgbClr val="32564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Привлечение к административной ответственности </a:t>
          </a:r>
        </a:p>
        <a:p>
          <a:pPr>
            <a:spcAft>
              <a:spcPts val="0"/>
            </a:spcAft>
          </a:pPr>
          <a:r>
            <a:rPr lang="ru-RU" sz="2000" dirty="0" smtClean="0"/>
            <a:t>по статье 8.39 КоАП РФ </a:t>
          </a:r>
          <a:endParaRPr lang="ru-RU" sz="2000" dirty="0"/>
        </a:p>
      </dgm:t>
    </dgm:pt>
    <dgm:pt modelId="{BC71695A-DBB3-44B4-9123-3102EB0D42D7}" type="parTrans" cxnId="{C318D922-743F-4303-B06F-3D873DE1E3DD}">
      <dgm:prSet/>
      <dgm:spPr/>
      <dgm:t>
        <a:bodyPr/>
        <a:lstStyle/>
        <a:p>
          <a:endParaRPr lang="ru-RU"/>
        </a:p>
      </dgm:t>
    </dgm:pt>
    <dgm:pt modelId="{B240BD0A-9FA0-4912-9BD5-D22C1EED8356}" type="sibTrans" cxnId="{C318D922-743F-4303-B06F-3D873DE1E3DD}">
      <dgm:prSet/>
      <dgm:spPr/>
      <dgm:t>
        <a:bodyPr/>
        <a:lstStyle/>
        <a:p>
          <a:endParaRPr lang="ru-RU"/>
        </a:p>
      </dgm:t>
    </dgm:pt>
    <dgm:pt modelId="{218216B3-7F39-4485-BE92-FA081FD89393}" type="pres">
      <dgm:prSet presAssocID="{9C7711E8-EEBF-4642-9805-B918F438FD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CEEBB7-9003-4361-BD53-AEC41F039BD8}" type="pres">
      <dgm:prSet presAssocID="{9C7711E8-EEBF-4642-9805-B918F438FD53}" presName="hierFlow" presStyleCnt="0"/>
      <dgm:spPr/>
    </dgm:pt>
    <dgm:pt modelId="{5EBC8486-71BF-4832-A427-080A624D444E}" type="pres">
      <dgm:prSet presAssocID="{9C7711E8-EEBF-4642-9805-B918F438FD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CF18E8-135E-4878-942A-D9069687696F}" type="pres">
      <dgm:prSet presAssocID="{CA9DC0CE-FD93-414D-AA27-59312E728926}" presName="Name14" presStyleCnt="0"/>
      <dgm:spPr/>
    </dgm:pt>
    <dgm:pt modelId="{C93DC0B8-B561-4041-BDB7-3AF104B765F9}" type="pres">
      <dgm:prSet presAssocID="{CA9DC0CE-FD93-414D-AA27-59312E728926}" presName="level1Shape" presStyleLbl="node0" presStyleIdx="0" presStyleCnt="1" custLinFactNeighborX="2689" custLinFactNeighborY="-25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333EB-F9BB-4A35-9274-04267D85996D}" type="pres">
      <dgm:prSet presAssocID="{CA9DC0CE-FD93-414D-AA27-59312E728926}" presName="hierChild2" presStyleCnt="0"/>
      <dgm:spPr/>
    </dgm:pt>
    <dgm:pt modelId="{7CC6B481-AFE7-498A-8873-06EC0F1A0A39}" type="pres">
      <dgm:prSet presAssocID="{BC71695A-DBB3-44B4-9123-3102EB0D42D7}" presName="Name19" presStyleLbl="parChTrans1D2" presStyleIdx="0" presStyleCnt="1"/>
      <dgm:spPr/>
      <dgm:t>
        <a:bodyPr/>
        <a:lstStyle/>
        <a:p>
          <a:endParaRPr lang="ru-RU"/>
        </a:p>
      </dgm:t>
    </dgm:pt>
    <dgm:pt modelId="{D9E11A98-441F-480C-907F-D5628ECE68E1}" type="pres">
      <dgm:prSet presAssocID="{662FED54-A959-4B2A-A1BC-9EC9138FC977}" presName="Name21" presStyleCnt="0"/>
      <dgm:spPr/>
    </dgm:pt>
    <dgm:pt modelId="{E7258E29-8E7B-4A1D-9C8F-6071958AF33B}" type="pres">
      <dgm:prSet presAssocID="{662FED54-A959-4B2A-A1BC-9EC9138FC977}" presName="level2Shape" presStyleLbl="node2" presStyleIdx="0" presStyleCnt="1" custLinFactNeighborX="-446" custLinFactNeighborY="7423"/>
      <dgm:spPr/>
      <dgm:t>
        <a:bodyPr/>
        <a:lstStyle/>
        <a:p>
          <a:endParaRPr lang="ru-RU"/>
        </a:p>
      </dgm:t>
    </dgm:pt>
    <dgm:pt modelId="{2EBED3FB-9D05-4902-8A21-9B83B1A8123E}" type="pres">
      <dgm:prSet presAssocID="{662FED54-A959-4B2A-A1BC-9EC9138FC977}" presName="hierChild3" presStyleCnt="0"/>
      <dgm:spPr/>
    </dgm:pt>
    <dgm:pt modelId="{1F72F331-6518-4D0F-97D5-F947225A0752}" type="pres">
      <dgm:prSet presAssocID="{9C7711E8-EEBF-4642-9805-B918F438FD53}" presName="bgShapesFlow" presStyleCnt="0"/>
      <dgm:spPr/>
    </dgm:pt>
  </dgm:ptLst>
  <dgm:cxnLst>
    <dgm:cxn modelId="{C318D922-743F-4303-B06F-3D873DE1E3DD}" srcId="{CA9DC0CE-FD93-414D-AA27-59312E728926}" destId="{662FED54-A959-4B2A-A1BC-9EC9138FC977}" srcOrd="0" destOrd="0" parTransId="{BC71695A-DBB3-44B4-9123-3102EB0D42D7}" sibTransId="{B240BD0A-9FA0-4912-9BD5-D22C1EED8356}"/>
    <dgm:cxn modelId="{33883A83-F6D4-4023-A4BB-63FD0F1E79A3}" srcId="{9C7711E8-EEBF-4642-9805-B918F438FD53}" destId="{CA9DC0CE-FD93-414D-AA27-59312E728926}" srcOrd="0" destOrd="0" parTransId="{4B117FF3-BB0D-4B7F-A627-C1DC1D98FBE4}" sibTransId="{8FC99BD0-A87D-4A80-8FDD-55AA48E0BA7A}"/>
    <dgm:cxn modelId="{2E0665DE-D6F5-4ED7-AC63-F9EB0D8C59B6}" type="presOf" srcId="{BC71695A-DBB3-44B4-9123-3102EB0D42D7}" destId="{7CC6B481-AFE7-498A-8873-06EC0F1A0A39}" srcOrd="0" destOrd="0" presId="urn:microsoft.com/office/officeart/2005/8/layout/hierarchy6"/>
    <dgm:cxn modelId="{6E884E3B-3B99-458B-9C92-96B2CAFF7206}" type="presOf" srcId="{9C7711E8-EEBF-4642-9805-B918F438FD53}" destId="{218216B3-7F39-4485-BE92-FA081FD89393}" srcOrd="0" destOrd="0" presId="urn:microsoft.com/office/officeart/2005/8/layout/hierarchy6"/>
    <dgm:cxn modelId="{B0FD330F-F97B-4AB5-A376-80D53197E526}" type="presOf" srcId="{662FED54-A959-4B2A-A1BC-9EC9138FC977}" destId="{E7258E29-8E7B-4A1D-9C8F-6071958AF33B}" srcOrd="0" destOrd="0" presId="urn:microsoft.com/office/officeart/2005/8/layout/hierarchy6"/>
    <dgm:cxn modelId="{C2729520-2E2D-4CBD-91A8-14F1A3A441AC}" type="presOf" srcId="{CA9DC0CE-FD93-414D-AA27-59312E728926}" destId="{C93DC0B8-B561-4041-BDB7-3AF104B765F9}" srcOrd="0" destOrd="0" presId="urn:microsoft.com/office/officeart/2005/8/layout/hierarchy6"/>
    <dgm:cxn modelId="{4E42AF95-AC8D-435A-B2F6-837189E0C3FA}" type="presParOf" srcId="{218216B3-7F39-4485-BE92-FA081FD89393}" destId="{65CEEBB7-9003-4361-BD53-AEC41F039BD8}" srcOrd="0" destOrd="0" presId="urn:microsoft.com/office/officeart/2005/8/layout/hierarchy6"/>
    <dgm:cxn modelId="{FC1010CF-1DDE-4FB4-8442-2390E283ADB1}" type="presParOf" srcId="{65CEEBB7-9003-4361-BD53-AEC41F039BD8}" destId="{5EBC8486-71BF-4832-A427-080A624D444E}" srcOrd="0" destOrd="0" presId="urn:microsoft.com/office/officeart/2005/8/layout/hierarchy6"/>
    <dgm:cxn modelId="{9491A59F-B2C0-43E1-8F0B-E7B32343F80B}" type="presParOf" srcId="{5EBC8486-71BF-4832-A427-080A624D444E}" destId="{61CF18E8-135E-4878-942A-D9069687696F}" srcOrd="0" destOrd="0" presId="urn:microsoft.com/office/officeart/2005/8/layout/hierarchy6"/>
    <dgm:cxn modelId="{06ACBE63-C0F2-467B-B38B-5803B432FA5A}" type="presParOf" srcId="{61CF18E8-135E-4878-942A-D9069687696F}" destId="{C93DC0B8-B561-4041-BDB7-3AF104B765F9}" srcOrd="0" destOrd="0" presId="urn:microsoft.com/office/officeart/2005/8/layout/hierarchy6"/>
    <dgm:cxn modelId="{26AC7700-1CA8-4280-94F2-AE87913FA7AA}" type="presParOf" srcId="{61CF18E8-135E-4878-942A-D9069687696F}" destId="{B37333EB-F9BB-4A35-9274-04267D85996D}" srcOrd="1" destOrd="0" presId="urn:microsoft.com/office/officeart/2005/8/layout/hierarchy6"/>
    <dgm:cxn modelId="{2433DA7F-4003-4A62-860A-DA6232A6FD8E}" type="presParOf" srcId="{B37333EB-F9BB-4A35-9274-04267D85996D}" destId="{7CC6B481-AFE7-498A-8873-06EC0F1A0A39}" srcOrd="0" destOrd="0" presId="urn:microsoft.com/office/officeart/2005/8/layout/hierarchy6"/>
    <dgm:cxn modelId="{826F4E02-CA52-45BF-B5FB-0EE66404F5EA}" type="presParOf" srcId="{B37333EB-F9BB-4A35-9274-04267D85996D}" destId="{D9E11A98-441F-480C-907F-D5628ECE68E1}" srcOrd="1" destOrd="0" presId="urn:microsoft.com/office/officeart/2005/8/layout/hierarchy6"/>
    <dgm:cxn modelId="{42D67F6A-DAD3-4E0B-BA33-2659CE2AD101}" type="presParOf" srcId="{D9E11A98-441F-480C-907F-D5628ECE68E1}" destId="{E7258E29-8E7B-4A1D-9C8F-6071958AF33B}" srcOrd="0" destOrd="0" presId="urn:microsoft.com/office/officeart/2005/8/layout/hierarchy6"/>
    <dgm:cxn modelId="{82863151-BBBD-4FF9-9FAE-7C651A7B7563}" type="presParOf" srcId="{D9E11A98-441F-480C-907F-D5628ECE68E1}" destId="{2EBED3FB-9D05-4902-8A21-9B83B1A8123E}" srcOrd="1" destOrd="0" presId="urn:microsoft.com/office/officeart/2005/8/layout/hierarchy6"/>
    <dgm:cxn modelId="{2F8B445C-4167-42AE-9E22-76BEF9F82D4D}" type="presParOf" srcId="{218216B3-7F39-4485-BE92-FA081FD89393}" destId="{1F72F331-6518-4D0F-97D5-F947225A07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1F5C-D464-4A91-B6A5-90A5BB55328B}">
      <dsp:nvSpPr>
        <dsp:cNvPr id="0" name=""/>
        <dsp:cNvSpPr/>
      </dsp:nvSpPr>
      <dsp:spPr>
        <a:xfrm>
          <a:off x="0" y="0"/>
          <a:ext cx="7155737" cy="1179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Положения о региональных государственных видах контроля (надзора)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57572"/>
        <a:ext cx="7040593" cy="1064216"/>
      </dsp:txXfrm>
    </dsp:sp>
    <dsp:sp modelId="{91D5621A-0484-4819-B369-9EC44B0DFC88}">
      <dsp:nvSpPr>
        <dsp:cNvPr id="0" name=""/>
        <dsp:cNvSpPr/>
      </dsp:nvSpPr>
      <dsp:spPr>
        <a:xfrm>
          <a:off x="0" y="1372038"/>
          <a:ext cx="7155737" cy="1179360"/>
        </a:xfrm>
        <a:prstGeom prst="roundRect">
          <a:avLst/>
        </a:prstGeom>
        <a:gradFill rotWithShape="0">
          <a:gsLst>
            <a:gs pos="0">
              <a:schemeClr val="accent2">
                <a:hueOff val="-1958831"/>
                <a:satOff val="8669"/>
                <a:lumOff val="10457"/>
                <a:alphaOff val="0"/>
                <a:tint val="65000"/>
                <a:lumMod val="110000"/>
              </a:schemeClr>
            </a:gs>
            <a:gs pos="88000">
              <a:schemeClr val="accent2">
                <a:hueOff val="-1958831"/>
                <a:satOff val="8669"/>
                <a:lumOff val="104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Перечни индикаторов риска нарушений обязательных требований</a:t>
          </a:r>
          <a:endParaRPr lang="ru-RU" sz="2000" kern="1200" dirty="0"/>
        </a:p>
      </dsp:txBody>
      <dsp:txXfrm>
        <a:off x="57572" y="1429610"/>
        <a:ext cx="7040593" cy="1064216"/>
      </dsp:txXfrm>
    </dsp:sp>
    <dsp:sp modelId="{8C1DF2BC-6D71-46BD-86C7-F1AB8DF9435F}">
      <dsp:nvSpPr>
        <dsp:cNvPr id="0" name=""/>
        <dsp:cNvSpPr/>
      </dsp:nvSpPr>
      <dsp:spPr>
        <a:xfrm>
          <a:off x="0" y="2732838"/>
          <a:ext cx="7155737" cy="1179360"/>
        </a:xfrm>
        <a:prstGeom prst="roundRect">
          <a:avLst/>
        </a:prstGeom>
        <a:gradFill rotWithShape="0">
          <a:gsLst>
            <a:gs pos="0">
              <a:schemeClr val="accent2">
                <a:hueOff val="-3917662"/>
                <a:satOff val="17338"/>
                <a:lumOff val="20915"/>
                <a:alphaOff val="0"/>
                <a:tint val="65000"/>
                <a:lumMod val="110000"/>
              </a:schemeClr>
            </a:gs>
            <a:gs pos="88000">
              <a:schemeClr val="accent2">
                <a:hueOff val="-3917662"/>
                <a:satOff val="17338"/>
                <a:lumOff val="2091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показатели и их целевые значения, индикативные показатели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2790410"/>
        <a:ext cx="7040593" cy="1064216"/>
      </dsp:txXfrm>
    </dsp:sp>
    <dsp:sp modelId="{12C6A986-EF6E-4AA7-B659-5A3CB0C1EB30}">
      <dsp:nvSpPr>
        <dsp:cNvPr id="0" name=""/>
        <dsp:cNvSpPr/>
      </dsp:nvSpPr>
      <dsp:spPr>
        <a:xfrm>
          <a:off x="0" y="4093639"/>
          <a:ext cx="7155737" cy="1179360"/>
        </a:xfrm>
        <a:prstGeom prst="roundRect">
          <a:avLst/>
        </a:prstGeom>
        <a:gradFill rotWithShape="0">
          <a:gsLst>
            <a:gs pos="0">
              <a:schemeClr val="accent2">
                <a:hueOff val="-5876494"/>
                <a:satOff val="26007"/>
                <a:lumOff val="31372"/>
                <a:alphaOff val="0"/>
                <a:tint val="65000"/>
                <a:lumMod val="110000"/>
              </a:schemeClr>
            </a:gs>
            <a:gs pos="88000">
              <a:schemeClr val="accent2">
                <a:hueOff val="-5876494"/>
                <a:satOff val="26007"/>
                <a:lumOff val="3137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проверочных листов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4151211"/>
        <a:ext cx="7040593" cy="1064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49FA9-A8CE-4D7D-BBD5-4BE968C9AF83}">
      <dsp:nvSpPr>
        <dsp:cNvPr id="0" name=""/>
        <dsp:cNvSpPr/>
      </dsp:nvSpPr>
      <dsp:spPr>
        <a:xfrm rot="5400000">
          <a:off x="4987405" y="1392408"/>
          <a:ext cx="1245252" cy="14176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8C2E3-9DB8-408D-A1E9-C2CB8923678C}">
      <dsp:nvSpPr>
        <dsp:cNvPr id="0" name=""/>
        <dsp:cNvSpPr/>
      </dsp:nvSpPr>
      <dsp:spPr>
        <a:xfrm>
          <a:off x="4657489" y="12021"/>
          <a:ext cx="2096271" cy="146732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Выявлено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/>
            <a:t>44</a:t>
          </a:r>
          <a:r>
            <a:rPr lang="ru-RU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нарушения</a:t>
          </a:r>
          <a:endParaRPr lang="ru-RU" sz="2000" kern="1200" dirty="0"/>
        </a:p>
      </dsp:txBody>
      <dsp:txXfrm>
        <a:off x="4729131" y="83663"/>
        <a:ext cx="1952987" cy="1324038"/>
      </dsp:txXfrm>
    </dsp:sp>
    <dsp:sp modelId="{E8E8DE82-3F7F-41D6-8D4B-289DF5A431EE}">
      <dsp:nvSpPr>
        <dsp:cNvPr id="0" name=""/>
        <dsp:cNvSpPr/>
      </dsp:nvSpPr>
      <dsp:spPr>
        <a:xfrm>
          <a:off x="6753760" y="151964"/>
          <a:ext cx="1524628" cy="118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2EFC-8D43-4D03-A3CF-7C78CDF80EB4}">
      <dsp:nvSpPr>
        <dsp:cNvPr id="0" name=""/>
        <dsp:cNvSpPr/>
      </dsp:nvSpPr>
      <dsp:spPr>
        <a:xfrm>
          <a:off x="6329006" y="1639927"/>
          <a:ext cx="3563787" cy="1467322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73123"/>
            <a:satOff val="-92375"/>
            <a:lumOff val="636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Привлечение к административной ответственности по части 2 статьи 7.3 КоАП РФ </a:t>
          </a:r>
          <a:endParaRPr lang="ru-RU" sz="2000" kern="1200" dirty="0"/>
        </a:p>
      </dsp:txBody>
      <dsp:txXfrm>
        <a:off x="6400648" y="1711569"/>
        <a:ext cx="3420503" cy="1324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DC0B8-B561-4041-BDB7-3AF104B765F9}">
      <dsp:nvSpPr>
        <dsp:cNvPr id="0" name=""/>
        <dsp:cNvSpPr/>
      </dsp:nvSpPr>
      <dsp:spPr>
        <a:xfrm>
          <a:off x="0" y="60736"/>
          <a:ext cx="2570918" cy="17139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Выявлено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/>
            <a:t>36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нарушений</a:t>
          </a:r>
          <a:endParaRPr lang="ru-RU" sz="2000" kern="1200" dirty="0"/>
        </a:p>
      </dsp:txBody>
      <dsp:txXfrm>
        <a:off x="50200" y="110936"/>
        <a:ext cx="2470518" cy="1613545"/>
      </dsp:txXfrm>
    </dsp:sp>
    <dsp:sp modelId="{7CC6B481-AFE7-498A-8873-06EC0F1A0A39}">
      <dsp:nvSpPr>
        <dsp:cNvPr id="0" name=""/>
        <dsp:cNvSpPr/>
      </dsp:nvSpPr>
      <dsp:spPr>
        <a:xfrm>
          <a:off x="1239739" y="1774681"/>
          <a:ext cx="91440" cy="1255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5653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58E29-8E7B-4A1D-9C8F-6071958AF33B}">
      <dsp:nvSpPr>
        <dsp:cNvPr id="0" name=""/>
        <dsp:cNvSpPr/>
      </dsp:nvSpPr>
      <dsp:spPr>
        <a:xfrm>
          <a:off x="0" y="3030335"/>
          <a:ext cx="2570918" cy="171394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rnd" cmpd="sng" algn="ctr">
          <a:solidFill>
            <a:srgbClr val="32564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Привлечение к административной ответственности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по статье 8.39 КоАП РФ </a:t>
          </a:r>
          <a:endParaRPr lang="ru-RU" sz="2000" kern="1200" dirty="0"/>
        </a:p>
      </dsp:txBody>
      <dsp:txXfrm>
        <a:off x="50200" y="3080535"/>
        <a:ext cx="2470518" cy="161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0" y="0"/>
            <a:ext cx="7026442" cy="133991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2" y="219132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0" y="2661332"/>
            <a:ext cx="11810906" cy="394431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государственный геологический контроль и</a:t>
            </a:r>
          </a:p>
          <a:p>
            <a:pPr algn="ctr"/>
            <a:r>
              <a:rPr lang="ru-RU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28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на ООПТ регионального значения</a:t>
            </a:r>
            <a:endParaRPr lang="ru-RU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/>
            <a:endParaRPr lang="ru-RU" sz="2000" b="1" dirty="0" smtClean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58775"/>
            <a:endParaRPr lang="ru-RU" sz="2000" b="1" i="1" dirty="0" smtClean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r"/>
            <a:r>
              <a:rPr lang="ru-RU" sz="2000" b="1" i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Н.С. Богданова</a:t>
            </a:r>
          </a:p>
          <a:p>
            <a:pPr marL="722313" algn="r"/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Заместитель начальника отдела </a:t>
            </a: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7704" y="220800"/>
            <a:ext cx="5783496" cy="1102904"/>
          </a:xfrm>
          <a:prstGeom prst="roundRect">
            <a:avLst>
              <a:gd name="adj" fmla="val 1608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экологический надзор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38987" y="6433958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3965" y="1356637"/>
            <a:ext cx="4490973" cy="584775"/>
          </a:xfrm>
          <a:prstGeom prst="rect">
            <a:avLst/>
          </a:prstGeom>
          <a:solidFill>
            <a:srgbClr val="E8F8EE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30 декабря 2021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625" y="2702541"/>
            <a:ext cx="4276950" cy="260201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государственный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геологический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endParaRPr lang="ru-RU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316666">
            <a:off x="2797109" y="1730453"/>
            <a:ext cx="426086" cy="1017071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57"/>
          <p:cNvGrpSpPr/>
          <p:nvPr/>
        </p:nvGrpSpPr>
        <p:grpSpPr>
          <a:xfrm>
            <a:off x="4173034" y="4582391"/>
            <a:ext cx="1339622" cy="1064993"/>
            <a:chOff x="4087862" y="5408702"/>
            <a:chExt cx="1401778" cy="722324"/>
          </a:xfrm>
          <a:solidFill>
            <a:srgbClr val="0F8DAE"/>
          </a:solidFill>
        </p:grpSpPr>
        <p:sp>
          <p:nvSpPr>
            <p:cNvPr id="18" name="Freeform 95"/>
            <p:cNvSpPr>
              <a:spLocks noEditPoints="1"/>
            </p:cNvSpPr>
            <p:nvPr/>
          </p:nvSpPr>
          <p:spPr bwMode="auto">
            <a:xfrm>
              <a:off x="4087862" y="5665881"/>
              <a:ext cx="660408" cy="271467"/>
            </a:xfrm>
            <a:custGeom>
              <a:avLst/>
              <a:gdLst>
                <a:gd name="T0" fmla="*/ 60 w 1834"/>
                <a:gd name="T1" fmla="*/ 750 h 752"/>
                <a:gd name="T2" fmla="*/ 55 w 1834"/>
                <a:gd name="T3" fmla="*/ 717 h 752"/>
                <a:gd name="T4" fmla="*/ 0 w 1834"/>
                <a:gd name="T5" fmla="*/ 713 h 752"/>
                <a:gd name="T6" fmla="*/ 0 w 1834"/>
                <a:gd name="T7" fmla="*/ 568 h 752"/>
                <a:gd name="T8" fmla="*/ 55 w 1834"/>
                <a:gd name="T9" fmla="*/ 564 h 752"/>
                <a:gd name="T10" fmla="*/ 55 w 1834"/>
                <a:gd name="T11" fmla="*/ 421 h 752"/>
                <a:gd name="T12" fmla="*/ 340 w 1834"/>
                <a:gd name="T13" fmla="*/ 369 h 752"/>
                <a:gd name="T14" fmla="*/ 379 w 1834"/>
                <a:gd name="T15" fmla="*/ 339 h 752"/>
                <a:gd name="T16" fmla="*/ 427 w 1834"/>
                <a:gd name="T17" fmla="*/ 196 h 752"/>
                <a:gd name="T18" fmla="*/ 495 w 1834"/>
                <a:gd name="T19" fmla="*/ 150 h 752"/>
                <a:gd name="T20" fmla="*/ 539 w 1834"/>
                <a:gd name="T21" fmla="*/ 117 h 752"/>
                <a:gd name="T22" fmla="*/ 812 w 1834"/>
                <a:gd name="T23" fmla="*/ 117 h 752"/>
                <a:gd name="T24" fmla="*/ 812 w 1834"/>
                <a:gd name="T25" fmla="*/ 1 h 752"/>
                <a:gd name="T26" fmla="*/ 841 w 1834"/>
                <a:gd name="T27" fmla="*/ 46 h 752"/>
                <a:gd name="T28" fmla="*/ 841 w 1834"/>
                <a:gd name="T29" fmla="*/ 114 h 752"/>
                <a:gd name="T30" fmla="*/ 894 w 1834"/>
                <a:gd name="T31" fmla="*/ 119 h 752"/>
                <a:gd name="T32" fmla="*/ 894 w 1834"/>
                <a:gd name="T33" fmla="*/ 155 h 752"/>
                <a:gd name="T34" fmla="*/ 750 w 1834"/>
                <a:gd name="T35" fmla="*/ 158 h 752"/>
                <a:gd name="T36" fmla="*/ 750 w 1834"/>
                <a:gd name="T37" fmla="*/ 526 h 752"/>
                <a:gd name="T38" fmla="*/ 868 w 1834"/>
                <a:gd name="T39" fmla="*/ 526 h 752"/>
                <a:gd name="T40" fmla="*/ 1046 w 1834"/>
                <a:gd name="T41" fmla="*/ 527 h 752"/>
                <a:gd name="T42" fmla="*/ 1104 w 1834"/>
                <a:gd name="T43" fmla="*/ 490 h 752"/>
                <a:gd name="T44" fmla="*/ 1214 w 1834"/>
                <a:gd name="T45" fmla="*/ 276 h 752"/>
                <a:gd name="T46" fmla="*/ 1264 w 1834"/>
                <a:gd name="T47" fmla="*/ 312 h 752"/>
                <a:gd name="T48" fmla="*/ 1154 w 1834"/>
                <a:gd name="T49" fmla="*/ 524 h 752"/>
                <a:gd name="T50" fmla="*/ 1193 w 1834"/>
                <a:gd name="T51" fmla="*/ 526 h 752"/>
                <a:gd name="T52" fmla="*/ 1536 w 1834"/>
                <a:gd name="T53" fmla="*/ 524 h 752"/>
                <a:gd name="T54" fmla="*/ 1668 w 1834"/>
                <a:gd name="T55" fmla="*/ 569 h 752"/>
                <a:gd name="T56" fmla="*/ 1778 w 1834"/>
                <a:gd name="T57" fmla="*/ 643 h 752"/>
                <a:gd name="T58" fmla="*/ 1806 w 1834"/>
                <a:gd name="T59" fmla="*/ 633 h 752"/>
                <a:gd name="T60" fmla="*/ 1834 w 1834"/>
                <a:gd name="T61" fmla="*/ 596 h 752"/>
                <a:gd name="T62" fmla="*/ 1834 w 1834"/>
                <a:gd name="T63" fmla="*/ 748 h 752"/>
                <a:gd name="T64" fmla="*/ 1617 w 1834"/>
                <a:gd name="T65" fmla="*/ 747 h 752"/>
                <a:gd name="T66" fmla="*/ 1595 w 1834"/>
                <a:gd name="T67" fmla="*/ 726 h 752"/>
                <a:gd name="T68" fmla="*/ 1361 w 1834"/>
                <a:gd name="T69" fmla="*/ 660 h 752"/>
                <a:gd name="T70" fmla="*/ 1320 w 1834"/>
                <a:gd name="T71" fmla="*/ 706 h 752"/>
                <a:gd name="T72" fmla="*/ 1240 w 1834"/>
                <a:gd name="T73" fmla="*/ 646 h 752"/>
                <a:gd name="T74" fmla="*/ 1040 w 1834"/>
                <a:gd name="T75" fmla="*/ 721 h 752"/>
                <a:gd name="T76" fmla="*/ 994 w 1834"/>
                <a:gd name="T77" fmla="*/ 749 h 752"/>
                <a:gd name="T78" fmla="*/ 562 w 1834"/>
                <a:gd name="T79" fmla="*/ 751 h 752"/>
                <a:gd name="T80" fmla="*/ 519 w 1834"/>
                <a:gd name="T81" fmla="*/ 723 h 752"/>
                <a:gd name="T82" fmla="*/ 382 w 1834"/>
                <a:gd name="T83" fmla="*/ 632 h 752"/>
                <a:gd name="T84" fmla="*/ 243 w 1834"/>
                <a:gd name="T85" fmla="*/ 719 h 752"/>
                <a:gd name="T86" fmla="*/ 192 w 1834"/>
                <a:gd name="T87" fmla="*/ 751 h 752"/>
                <a:gd name="T88" fmla="*/ 60 w 1834"/>
                <a:gd name="T89" fmla="*/ 750 h 752"/>
                <a:gd name="T90" fmla="*/ 392 w 1834"/>
                <a:gd name="T91" fmla="*/ 378 h 752"/>
                <a:gd name="T92" fmla="*/ 392 w 1834"/>
                <a:gd name="T93" fmla="*/ 378 h 752"/>
                <a:gd name="T94" fmla="*/ 641 w 1834"/>
                <a:gd name="T95" fmla="*/ 378 h 752"/>
                <a:gd name="T96" fmla="*/ 641 w 1834"/>
                <a:gd name="T97" fmla="*/ 276 h 752"/>
                <a:gd name="T98" fmla="*/ 641 w 1834"/>
                <a:gd name="T99" fmla="*/ 174 h 752"/>
                <a:gd name="T100" fmla="*/ 473 w 1834"/>
                <a:gd name="T101" fmla="*/ 175 h 752"/>
                <a:gd name="T102" fmla="*/ 455 w 1834"/>
                <a:gd name="T103" fmla="*/ 190 h 752"/>
                <a:gd name="T104" fmla="*/ 392 w 1834"/>
                <a:gd name="T105" fmla="*/ 37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4" h="752">
                  <a:moveTo>
                    <a:pt x="60" y="750"/>
                  </a:moveTo>
                  <a:cubicBezTo>
                    <a:pt x="58" y="738"/>
                    <a:pt x="57" y="729"/>
                    <a:pt x="55" y="717"/>
                  </a:cubicBezTo>
                  <a:cubicBezTo>
                    <a:pt x="37" y="716"/>
                    <a:pt x="20" y="714"/>
                    <a:pt x="0" y="713"/>
                  </a:cubicBezTo>
                  <a:cubicBezTo>
                    <a:pt x="0" y="664"/>
                    <a:pt x="0" y="617"/>
                    <a:pt x="0" y="568"/>
                  </a:cubicBezTo>
                  <a:cubicBezTo>
                    <a:pt x="18" y="567"/>
                    <a:pt x="35" y="566"/>
                    <a:pt x="55" y="564"/>
                  </a:cubicBezTo>
                  <a:cubicBezTo>
                    <a:pt x="55" y="516"/>
                    <a:pt x="55" y="469"/>
                    <a:pt x="55" y="421"/>
                  </a:cubicBezTo>
                  <a:cubicBezTo>
                    <a:pt x="152" y="403"/>
                    <a:pt x="246" y="385"/>
                    <a:pt x="340" y="369"/>
                  </a:cubicBezTo>
                  <a:cubicBezTo>
                    <a:pt x="360" y="365"/>
                    <a:pt x="373" y="360"/>
                    <a:pt x="379" y="339"/>
                  </a:cubicBezTo>
                  <a:cubicBezTo>
                    <a:pt x="394" y="291"/>
                    <a:pt x="411" y="244"/>
                    <a:pt x="427" y="196"/>
                  </a:cubicBezTo>
                  <a:cubicBezTo>
                    <a:pt x="437" y="165"/>
                    <a:pt x="448" y="134"/>
                    <a:pt x="495" y="150"/>
                  </a:cubicBezTo>
                  <a:cubicBezTo>
                    <a:pt x="496" y="116"/>
                    <a:pt x="515" y="116"/>
                    <a:pt x="539" y="117"/>
                  </a:cubicBezTo>
                  <a:cubicBezTo>
                    <a:pt x="629" y="118"/>
                    <a:pt x="719" y="117"/>
                    <a:pt x="812" y="117"/>
                  </a:cubicBezTo>
                  <a:cubicBezTo>
                    <a:pt x="812" y="77"/>
                    <a:pt x="812" y="39"/>
                    <a:pt x="812" y="1"/>
                  </a:cubicBezTo>
                  <a:cubicBezTo>
                    <a:pt x="841" y="0"/>
                    <a:pt x="841" y="0"/>
                    <a:pt x="841" y="46"/>
                  </a:cubicBezTo>
                  <a:cubicBezTo>
                    <a:pt x="841" y="68"/>
                    <a:pt x="841" y="89"/>
                    <a:pt x="841" y="114"/>
                  </a:cubicBezTo>
                  <a:cubicBezTo>
                    <a:pt x="859" y="116"/>
                    <a:pt x="876" y="117"/>
                    <a:pt x="894" y="119"/>
                  </a:cubicBezTo>
                  <a:cubicBezTo>
                    <a:pt x="894" y="132"/>
                    <a:pt x="894" y="144"/>
                    <a:pt x="894" y="155"/>
                  </a:cubicBezTo>
                  <a:cubicBezTo>
                    <a:pt x="846" y="175"/>
                    <a:pt x="799" y="160"/>
                    <a:pt x="750" y="158"/>
                  </a:cubicBezTo>
                  <a:cubicBezTo>
                    <a:pt x="750" y="282"/>
                    <a:pt x="750" y="402"/>
                    <a:pt x="750" y="526"/>
                  </a:cubicBezTo>
                  <a:cubicBezTo>
                    <a:pt x="791" y="526"/>
                    <a:pt x="829" y="526"/>
                    <a:pt x="868" y="526"/>
                  </a:cubicBezTo>
                  <a:cubicBezTo>
                    <a:pt x="927" y="526"/>
                    <a:pt x="987" y="524"/>
                    <a:pt x="1046" y="527"/>
                  </a:cubicBezTo>
                  <a:cubicBezTo>
                    <a:pt x="1077" y="529"/>
                    <a:pt x="1091" y="514"/>
                    <a:pt x="1104" y="490"/>
                  </a:cubicBezTo>
                  <a:cubicBezTo>
                    <a:pt x="1140" y="420"/>
                    <a:pt x="1176" y="349"/>
                    <a:pt x="1214" y="276"/>
                  </a:cubicBezTo>
                  <a:cubicBezTo>
                    <a:pt x="1231" y="288"/>
                    <a:pt x="1245" y="298"/>
                    <a:pt x="1264" y="312"/>
                  </a:cubicBezTo>
                  <a:cubicBezTo>
                    <a:pt x="1227" y="382"/>
                    <a:pt x="1191" y="451"/>
                    <a:pt x="1154" y="524"/>
                  </a:cubicBezTo>
                  <a:cubicBezTo>
                    <a:pt x="1169" y="525"/>
                    <a:pt x="1181" y="526"/>
                    <a:pt x="1193" y="526"/>
                  </a:cubicBezTo>
                  <a:cubicBezTo>
                    <a:pt x="1307" y="526"/>
                    <a:pt x="1422" y="529"/>
                    <a:pt x="1536" y="524"/>
                  </a:cubicBezTo>
                  <a:cubicBezTo>
                    <a:pt x="1588" y="521"/>
                    <a:pt x="1628" y="543"/>
                    <a:pt x="1668" y="569"/>
                  </a:cubicBezTo>
                  <a:cubicBezTo>
                    <a:pt x="1705" y="593"/>
                    <a:pt x="1740" y="620"/>
                    <a:pt x="1778" y="643"/>
                  </a:cubicBezTo>
                  <a:cubicBezTo>
                    <a:pt x="1783" y="647"/>
                    <a:pt x="1800" y="640"/>
                    <a:pt x="1806" y="633"/>
                  </a:cubicBezTo>
                  <a:cubicBezTo>
                    <a:pt x="1816" y="622"/>
                    <a:pt x="1821" y="607"/>
                    <a:pt x="1834" y="596"/>
                  </a:cubicBezTo>
                  <a:cubicBezTo>
                    <a:pt x="1834" y="645"/>
                    <a:pt x="1834" y="695"/>
                    <a:pt x="1834" y="748"/>
                  </a:cubicBezTo>
                  <a:cubicBezTo>
                    <a:pt x="1760" y="748"/>
                    <a:pt x="1689" y="748"/>
                    <a:pt x="1617" y="747"/>
                  </a:cubicBezTo>
                  <a:cubicBezTo>
                    <a:pt x="1609" y="747"/>
                    <a:pt x="1599" y="735"/>
                    <a:pt x="1595" y="726"/>
                  </a:cubicBezTo>
                  <a:cubicBezTo>
                    <a:pt x="1549" y="631"/>
                    <a:pt x="1447" y="601"/>
                    <a:pt x="1361" y="660"/>
                  </a:cubicBezTo>
                  <a:cubicBezTo>
                    <a:pt x="1343" y="672"/>
                    <a:pt x="1331" y="693"/>
                    <a:pt x="1320" y="706"/>
                  </a:cubicBezTo>
                  <a:cubicBezTo>
                    <a:pt x="1293" y="685"/>
                    <a:pt x="1269" y="660"/>
                    <a:pt x="1240" y="646"/>
                  </a:cubicBezTo>
                  <a:cubicBezTo>
                    <a:pt x="1164" y="608"/>
                    <a:pt x="1073" y="643"/>
                    <a:pt x="1040" y="721"/>
                  </a:cubicBezTo>
                  <a:cubicBezTo>
                    <a:pt x="1030" y="745"/>
                    <a:pt x="1018" y="749"/>
                    <a:pt x="994" y="749"/>
                  </a:cubicBezTo>
                  <a:cubicBezTo>
                    <a:pt x="850" y="749"/>
                    <a:pt x="706" y="750"/>
                    <a:pt x="562" y="751"/>
                  </a:cubicBezTo>
                  <a:cubicBezTo>
                    <a:pt x="540" y="751"/>
                    <a:pt x="528" y="746"/>
                    <a:pt x="519" y="723"/>
                  </a:cubicBezTo>
                  <a:cubicBezTo>
                    <a:pt x="494" y="664"/>
                    <a:pt x="445" y="633"/>
                    <a:pt x="382" y="632"/>
                  </a:cubicBezTo>
                  <a:cubicBezTo>
                    <a:pt x="320" y="632"/>
                    <a:pt x="268" y="658"/>
                    <a:pt x="243" y="719"/>
                  </a:cubicBezTo>
                  <a:cubicBezTo>
                    <a:pt x="233" y="745"/>
                    <a:pt x="218" y="752"/>
                    <a:pt x="192" y="751"/>
                  </a:cubicBezTo>
                  <a:cubicBezTo>
                    <a:pt x="149" y="749"/>
                    <a:pt x="105" y="750"/>
                    <a:pt x="60" y="750"/>
                  </a:cubicBezTo>
                  <a:close/>
                  <a:moveTo>
                    <a:pt x="392" y="378"/>
                  </a:moveTo>
                  <a:lnTo>
                    <a:pt x="392" y="378"/>
                  </a:lnTo>
                  <a:cubicBezTo>
                    <a:pt x="477" y="378"/>
                    <a:pt x="558" y="378"/>
                    <a:pt x="641" y="378"/>
                  </a:cubicBezTo>
                  <a:cubicBezTo>
                    <a:pt x="641" y="342"/>
                    <a:pt x="641" y="309"/>
                    <a:pt x="641" y="276"/>
                  </a:cubicBezTo>
                  <a:cubicBezTo>
                    <a:pt x="641" y="243"/>
                    <a:pt x="641" y="211"/>
                    <a:pt x="641" y="174"/>
                  </a:cubicBezTo>
                  <a:cubicBezTo>
                    <a:pt x="582" y="174"/>
                    <a:pt x="527" y="174"/>
                    <a:pt x="473" y="175"/>
                  </a:cubicBezTo>
                  <a:cubicBezTo>
                    <a:pt x="466" y="175"/>
                    <a:pt x="457" y="183"/>
                    <a:pt x="455" y="190"/>
                  </a:cubicBezTo>
                  <a:cubicBezTo>
                    <a:pt x="433" y="252"/>
                    <a:pt x="413" y="314"/>
                    <a:pt x="392" y="37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4411715" y="5492841"/>
              <a:ext cx="403230" cy="401644"/>
            </a:xfrm>
            <a:custGeom>
              <a:avLst/>
              <a:gdLst>
                <a:gd name="T0" fmla="*/ 0 w 1117"/>
                <a:gd name="T1" fmla="*/ 542 h 1115"/>
                <a:gd name="T2" fmla="*/ 144 w 1117"/>
                <a:gd name="T3" fmla="*/ 325 h 1115"/>
                <a:gd name="T4" fmla="*/ 229 w 1117"/>
                <a:gd name="T5" fmla="*/ 190 h 1115"/>
                <a:gd name="T6" fmla="*/ 225 w 1117"/>
                <a:gd name="T7" fmla="*/ 163 h 1115"/>
                <a:gd name="T8" fmla="*/ 174 w 1117"/>
                <a:gd name="T9" fmla="*/ 70 h 1115"/>
                <a:gd name="T10" fmla="*/ 194 w 1117"/>
                <a:gd name="T11" fmla="*/ 10 h 1115"/>
                <a:gd name="T12" fmla="*/ 222 w 1117"/>
                <a:gd name="T13" fmla="*/ 0 h 1115"/>
                <a:gd name="T14" fmla="*/ 315 w 1117"/>
                <a:gd name="T15" fmla="*/ 175 h 1115"/>
                <a:gd name="T16" fmla="*/ 302 w 1117"/>
                <a:gd name="T17" fmla="*/ 232 h 1115"/>
                <a:gd name="T18" fmla="*/ 1117 w 1117"/>
                <a:gd name="T19" fmla="*/ 759 h 1115"/>
                <a:gd name="T20" fmla="*/ 887 w 1117"/>
                <a:gd name="T21" fmla="*/ 1115 h 1115"/>
                <a:gd name="T22" fmla="*/ 0 w 1117"/>
                <a:gd name="T23" fmla="*/ 54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7" h="1115">
                  <a:moveTo>
                    <a:pt x="0" y="542"/>
                  </a:moveTo>
                  <a:cubicBezTo>
                    <a:pt x="50" y="467"/>
                    <a:pt x="98" y="396"/>
                    <a:pt x="144" y="325"/>
                  </a:cubicBezTo>
                  <a:cubicBezTo>
                    <a:pt x="173" y="280"/>
                    <a:pt x="202" y="235"/>
                    <a:pt x="229" y="190"/>
                  </a:cubicBezTo>
                  <a:cubicBezTo>
                    <a:pt x="233" y="184"/>
                    <a:pt x="229" y="170"/>
                    <a:pt x="225" y="163"/>
                  </a:cubicBezTo>
                  <a:cubicBezTo>
                    <a:pt x="209" y="131"/>
                    <a:pt x="191" y="101"/>
                    <a:pt x="174" y="70"/>
                  </a:cubicBezTo>
                  <a:cubicBezTo>
                    <a:pt x="153" y="31"/>
                    <a:pt x="154" y="28"/>
                    <a:pt x="194" y="10"/>
                  </a:cubicBezTo>
                  <a:cubicBezTo>
                    <a:pt x="202" y="6"/>
                    <a:pt x="211" y="4"/>
                    <a:pt x="222" y="0"/>
                  </a:cubicBezTo>
                  <a:cubicBezTo>
                    <a:pt x="254" y="58"/>
                    <a:pt x="287" y="115"/>
                    <a:pt x="315" y="175"/>
                  </a:cubicBezTo>
                  <a:cubicBezTo>
                    <a:pt x="321" y="188"/>
                    <a:pt x="307" y="211"/>
                    <a:pt x="302" y="232"/>
                  </a:cubicBezTo>
                  <a:cubicBezTo>
                    <a:pt x="572" y="407"/>
                    <a:pt x="842" y="581"/>
                    <a:pt x="1117" y="759"/>
                  </a:cubicBezTo>
                  <a:cubicBezTo>
                    <a:pt x="1039" y="880"/>
                    <a:pt x="963" y="997"/>
                    <a:pt x="887" y="1115"/>
                  </a:cubicBezTo>
                  <a:cubicBezTo>
                    <a:pt x="589" y="922"/>
                    <a:pt x="297" y="733"/>
                    <a:pt x="0" y="54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721282" y="5681756"/>
              <a:ext cx="560394" cy="300042"/>
            </a:xfrm>
            <a:custGeom>
              <a:avLst/>
              <a:gdLst>
                <a:gd name="T0" fmla="*/ 279 w 1557"/>
                <a:gd name="T1" fmla="*/ 230 h 832"/>
                <a:gd name="T2" fmla="*/ 0 w 1557"/>
                <a:gd name="T3" fmla="*/ 48 h 832"/>
                <a:gd name="T4" fmla="*/ 4 w 1557"/>
                <a:gd name="T5" fmla="*/ 39 h 832"/>
                <a:gd name="T6" fmla="*/ 152 w 1557"/>
                <a:gd name="T7" fmla="*/ 72 h 832"/>
                <a:gd name="T8" fmla="*/ 297 w 1557"/>
                <a:gd name="T9" fmla="*/ 96 h 832"/>
                <a:gd name="T10" fmla="*/ 324 w 1557"/>
                <a:gd name="T11" fmla="*/ 76 h 832"/>
                <a:gd name="T12" fmla="*/ 369 w 1557"/>
                <a:gd name="T13" fmla="*/ 0 h 832"/>
                <a:gd name="T14" fmla="*/ 402 w 1557"/>
                <a:gd name="T15" fmla="*/ 28 h 832"/>
                <a:gd name="T16" fmla="*/ 348 w 1557"/>
                <a:gd name="T17" fmla="*/ 119 h 832"/>
                <a:gd name="T18" fmla="*/ 400 w 1557"/>
                <a:gd name="T19" fmla="*/ 161 h 832"/>
                <a:gd name="T20" fmla="*/ 445 w 1557"/>
                <a:gd name="T21" fmla="*/ 135 h 832"/>
                <a:gd name="T22" fmla="*/ 450 w 1557"/>
                <a:gd name="T23" fmla="*/ 142 h 832"/>
                <a:gd name="T24" fmla="*/ 415 w 1557"/>
                <a:gd name="T25" fmla="*/ 181 h 832"/>
                <a:gd name="T26" fmla="*/ 443 w 1557"/>
                <a:gd name="T27" fmla="*/ 242 h 832"/>
                <a:gd name="T28" fmla="*/ 515 w 1557"/>
                <a:gd name="T29" fmla="*/ 224 h 832"/>
                <a:gd name="T30" fmla="*/ 517 w 1557"/>
                <a:gd name="T31" fmla="*/ 233 h 832"/>
                <a:gd name="T32" fmla="*/ 453 w 1557"/>
                <a:gd name="T33" fmla="*/ 263 h 832"/>
                <a:gd name="T34" fmla="*/ 515 w 1557"/>
                <a:gd name="T35" fmla="*/ 529 h 832"/>
                <a:gd name="T36" fmla="*/ 594 w 1557"/>
                <a:gd name="T37" fmla="*/ 562 h 832"/>
                <a:gd name="T38" fmla="*/ 839 w 1557"/>
                <a:gd name="T39" fmla="*/ 489 h 832"/>
                <a:gd name="T40" fmla="*/ 952 w 1557"/>
                <a:gd name="T41" fmla="*/ 416 h 832"/>
                <a:gd name="T42" fmla="*/ 991 w 1557"/>
                <a:gd name="T43" fmla="*/ 433 h 832"/>
                <a:gd name="T44" fmla="*/ 950 w 1557"/>
                <a:gd name="T45" fmla="*/ 502 h 832"/>
                <a:gd name="T46" fmla="*/ 1056 w 1557"/>
                <a:gd name="T47" fmla="*/ 601 h 832"/>
                <a:gd name="T48" fmla="*/ 1145 w 1557"/>
                <a:gd name="T49" fmla="*/ 637 h 832"/>
                <a:gd name="T50" fmla="*/ 1534 w 1557"/>
                <a:gd name="T51" fmla="*/ 754 h 832"/>
                <a:gd name="T52" fmla="*/ 1557 w 1557"/>
                <a:gd name="T53" fmla="*/ 792 h 832"/>
                <a:gd name="T54" fmla="*/ 1513 w 1557"/>
                <a:gd name="T55" fmla="*/ 792 h 832"/>
                <a:gd name="T56" fmla="*/ 879 w 1557"/>
                <a:gd name="T57" fmla="*/ 794 h 832"/>
                <a:gd name="T58" fmla="*/ 833 w 1557"/>
                <a:gd name="T59" fmla="*/ 771 h 832"/>
                <a:gd name="T60" fmla="*/ 704 w 1557"/>
                <a:gd name="T61" fmla="*/ 669 h 832"/>
                <a:gd name="T62" fmla="*/ 659 w 1557"/>
                <a:gd name="T63" fmla="*/ 676 h 832"/>
                <a:gd name="T64" fmla="*/ 574 w 1557"/>
                <a:gd name="T65" fmla="*/ 759 h 832"/>
                <a:gd name="T66" fmla="*/ 536 w 1557"/>
                <a:gd name="T67" fmla="*/ 775 h 832"/>
                <a:gd name="T68" fmla="*/ 246 w 1557"/>
                <a:gd name="T69" fmla="*/ 817 h 832"/>
                <a:gd name="T70" fmla="*/ 158 w 1557"/>
                <a:gd name="T71" fmla="*/ 775 h 832"/>
                <a:gd name="T72" fmla="*/ 109 w 1557"/>
                <a:gd name="T73" fmla="*/ 509 h 832"/>
                <a:gd name="T74" fmla="*/ 116 w 1557"/>
                <a:gd name="T75" fmla="*/ 477 h 832"/>
                <a:gd name="T76" fmla="*/ 279 w 1557"/>
                <a:gd name="T77" fmla="*/ 23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57" h="832">
                  <a:moveTo>
                    <a:pt x="279" y="230"/>
                  </a:moveTo>
                  <a:cubicBezTo>
                    <a:pt x="183" y="168"/>
                    <a:pt x="91" y="108"/>
                    <a:pt x="0" y="48"/>
                  </a:cubicBezTo>
                  <a:cubicBezTo>
                    <a:pt x="1" y="45"/>
                    <a:pt x="2" y="42"/>
                    <a:pt x="4" y="39"/>
                  </a:cubicBezTo>
                  <a:cubicBezTo>
                    <a:pt x="53" y="50"/>
                    <a:pt x="102" y="62"/>
                    <a:pt x="152" y="72"/>
                  </a:cubicBezTo>
                  <a:cubicBezTo>
                    <a:pt x="200" y="82"/>
                    <a:pt x="248" y="90"/>
                    <a:pt x="297" y="96"/>
                  </a:cubicBezTo>
                  <a:cubicBezTo>
                    <a:pt x="305" y="97"/>
                    <a:pt x="318" y="85"/>
                    <a:pt x="324" y="76"/>
                  </a:cubicBezTo>
                  <a:cubicBezTo>
                    <a:pt x="340" y="53"/>
                    <a:pt x="353" y="28"/>
                    <a:pt x="369" y="0"/>
                  </a:cubicBezTo>
                  <a:cubicBezTo>
                    <a:pt x="381" y="10"/>
                    <a:pt x="390" y="18"/>
                    <a:pt x="402" y="28"/>
                  </a:cubicBezTo>
                  <a:cubicBezTo>
                    <a:pt x="383" y="59"/>
                    <a:pt x="366" y="88"/>
                    <a:pt x="348" y="119"/>
                  </a:cubicBezTo>
                  <a:cubicBezTo>
                    <a:pt x="364" y="133"/>
                    <a:pt x="381" y="146"/>
                    <a:pt x="400" y="161"/>
                  </a:cubicBezTo>
                  <a:cubicBezTo>
                    <a:pt x="412" y="154"/>
                    <a:pt x="429" y="144"/>
                    <a:pt x="445" y="135"/>
                  </a:cubicBezTo>
                  <a:cubicBezTo>
                    <a:pt x="447" y="137"/>
                    <a:pt x="449" y="140"/>
                    <a:pt x="450" y="142"/>
                  </a:cubicBezTo>
                  <a:cubicBezTo>
                    <a:pt x="439" y="155"/>
                    <a:pt x="427" y="168"/>
                    <a:pt x="415" y="181"/>
                  </a:cubicBezTo>
                  <a:cubicBezTo>
                    <a:pt x="423" y="200"/>
                    <a:pt x="433" y="221"/>
                    <a:pt x="443" y="242"/>
                  </a:cubicBezTo>
                  <a:cubicBezTo>
                    <a:pt x="467" y="236"/>
                    <a:pt x="491" y="230"/>
                    <a:pt x="515" y="224"/>
                  </a:cubicBezTo>
                  <a:cubicBezTo>
                    <a:pt x="516" y="227"/>
                    <a:pt x="517" y="230"/>
                    <a:pt x="517" y="233"/>
                  </a:cubicBezTo>
                  <a:cubicBezTo>
                    <a:pt x="495" y="243"/>
                    <a:pt x="474" y="253"/>
                    <a:pt x="453" y="263"/>
                  </a:cubicBezTo>
                  <a:cubicBezTo>
                    <a:pt x="473" y="352"/>
                    <a:pt x="491" y="442"/>
                    <a:pt x="515" y="529"/>
                  </a:cubicBezTo>
                  <a:cubicBezTo>
                    <a:pt x="529" y="581"/>
                    <a:pt x="548" y="589"/>
                    <a:pt x="594" y="562"/>
                  </a:cubicBezTo>
                  <a:cubicBezTo>
                    <a:pt x="670" y="516"/>
                    <a:pt x="752" y="487"/>
                    <a:pt x="839" y="489"/>
                  </a:cubicBezTo>
                  <a:cubicBezTo>
                    <a:pt x="900" y="491"/>
                    <a:pt x="930" y="467"/>
                    <a:pt x="952" y="416"/>
                  </a:cubicBezTo>
                  <a:cubicBezTo>
                    <a:pt x="966" y="422"/>
                    <a:pt x="977" y="427"/>
                    <a:pt x="991" y="433"/>
                  </a:cubicBezTo>
                  <a:cubicBezTo>
                    <a:pt x="977" y="456"/>
                    <a:pt x="965" y="477"/>
                    <a:pt x="950" y="502"/>
                  </a:cubicBezTo>
                  <a:cubicBezTo>
                    <a:pt x="1009" y="514"/>
                    <a:pt x="1033" y="556"/>
                    <a:pt x="1056" y="601"/>
                  </a:cubicBezTo>
                  <a:cubicBezTo>
                    <a:pt x="1077" y="642"/>
                    <a:pt x="1100" y="651"/>
                    <a:pt x="1145" y="637"/>
                  </a:cubicBezTo>
                  <a:cubicBezTo>
                    <a:pt x="1301" y="590"/>
                    <a:pt x="1422" y="655"/>
                    <a:pt x="1534" y="754"/>
                  </a:cubicBezTo>
                  <a:cubicBezTo>
                    <a:pt x="1543" y="762"/>
                    <a:pt x="1547" y="775"/>
                    <a:pt x="1557" y="792"/>
                  </a:cubicBezTo>
                  <a:cubicBezTo>
                    <a:pt x="1537" y="792"/>
                    <a:pt x="1525" y="792"/>
                    <a:pt x="1513" y="792"/>
                  </a:cubicBezTo>
                  <a:cubicBezTo>
                    <a:pt x="1301" y="793"/>
                    <a:pt x="1090" y="793"/>
                    <a:pt x="879" y="794"/>
                  </a:cubicBezTo>
                  <a:cubicBezTo>
                    <a:pt x="858" y="794"/>
                    <a:pt x="848" y="785"/>
                    <a:pt x="833" y="771"/>
                  </a:cubicBezTo>
                  <a:cubicBezTo>
                    <a:pt x="795" y="732"/>
                    <a:pt x="749" y="700"/>
                    <a:pt x="704" y="669"/>
                  </a:cubicBezTo>
                  <a:cubicBezTo>
                    <a:pt x="694" y="663"/>
                    <a:pt x="670" y="668"/>
                    <a:pt x="659" y="676"/>
                  </a:cubicBezTo>
                  <a:cubicBezTo>
                    <a:pt x="629" y="702"/>
                    <a:pt x="603" y="732"/>
                    <a:pt x="574" y="759"/>
                  </a:cubicBezTo>
                  <a:cubicBezTo>
                    <a:pt x="564" y="768"/>
                    <a:pt x="547" y="777"/>
                    <a:pt x="536" y="775"/>
                  </a:cubicBezTo>
                  <a:cubicBezTo>
                    <a:pt x="434" y="760"/>
                    <a:pt x="338" y="772"/>
                    <a:pt x="246" y="817"/>
                  </a:cubicBezTo>
                  <a:cubicBezTo>
                    <a:pt x="214" y="832"/>
                    <a:pt x="165" y="811"/>
                    <a:pt x="158" y="775"/>
                  </a:cubicBezTo>
                  <a:cubicBezTo>
                    <a:pt x="139" y="687"/>
                    <a:pt x="124" y="598"/>
                    <a:pt x="109" y="509"/>
                  </a:cubicBezTo>
                  <a:cubicBezTo>
                    <a:pt x="107" y="499"/>
                    <a:pt x="110" y="486"/>
                    <a:pt x="116" y="477"/>
                  </a:cubicBezTo>
                  <a:cubicBezTo>
                    <a:pt x="168" y="396"/>
                    <a:pt x="222" y="316"/>
                    <a:pt x="279" y="23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081648" y="5965923"/>
              <a:ext cx="407992" cy="65089"/>
            </a:xfrm>
            <a:custGeom>
              <a:avLst/>
              <a:gdLst>
                <a:gd name="T0" fmla="*/ 0 w 1130"/>
                <a:gd name="T1" fmla="*/ 12 h 180"/>
                <a:gd name="T2" fmla="*/ 368 w 1130"/>
                <a:gd name="T3" fmla="*/ 38 h 180"/>
                <a:gd name="T4" fmla="*/ 818 w 1130"/>
                <a:gd name="T5" fmla="*/ 105 h 180"/>
                <a:gd name="T6" fmla="*/ 1112 w 1130"/>
                <a:gd name="T7" fmla="*/ 155 h 180"/>
                <a:gd name="T8" fmla="*/ 1130 w 1130"/>
                <a:gd name="T9" fmla="*/ 172 h 180"/>
                <a:gd name="T10" fmla="*/ 1060 w 1130"/>
                <a:gd name="T11" fmla="*/ 178 h 180"/>
                <a:gd name="T12" fmla="*/ 471 w 1130"/>
                <a:gd name="T13" fmla="*/ 114 h 180"/>
                <a:gd name="T14" fmla="*/ 59 w 1130"/>
                <a:gd name="T15" fmla="*/ 30 h 180"/>
                <a:gd name="T16" fmla="*/ 0 w 1130"/>
                <a:gd name="T1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0" h="180">
                  <a:moveTo>
                    <a:pt x="0" y="12"/>
                  </a:moveTo>
                  <a:cubicBezTo>
                    <a:pt x="130" y="0"/>
                    <a:pt x="249" y="14"/>
                    <a:pt x="368" y="38"/>
                  </a:cubicBezTo>
                  <a:cubicBezTo>
                    <a:pt x="517" y="67"/>
                    <a:pt x="668" y="82"/>
                    <a:pt x="818" y="105"/>
                  </a:cubicBezTo>
                  <a:cubicBezTo>
                    <a:pt x="916" y="120"/>
                    <a:pt x="1014" y="138"/>
                    <a:pt x="1112" y="155"/>
                  </a:cubicBezTo>
                  <a:cubicBezTo>
                    <a:pt x="1118" y="156"/>
                    <a:pt x="1124" y="161"/>
                    <a:pt x="1130" y="172"/>
                  </a:cubicBezTo>
                  <a:cubicBezTo>
                    <a:pt x="1106" y="175"/>
                    <a:pt x="1083" y="180"/>
                    <a:pt x="1060" y="178"/>
                  </a:cubicBezTo>
                  <a:cubicBezTo>
                    <a:pt x="862" y="169"/>
                    <a:pt x="665" y="153"/>
                    <a:pt x="471" y="114"/>
                  </a:cubicBezTo>
                  <a:cubicBezTo>
                    <a:pt x="334" y="86"/>
                    <a:pt x="196" y="58"/>
                    <a:pt x="59" y="30"/>
                  </a:cubicBezTo>
                  <a:cubicBezTo>
                    <a:pt x="42" y="26"/>
                    <a:pt x="25" y="20"/>
                    <a:pt x="0" y="1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4557767" y="5408702"/>
              <a:ext cx="257178" cy="296867"/>
            </a:xfrm>
            <a:custGeom>
              <a:avLst/>
              <a:gdLst>
                <a:gd name="T0" fmla="*/ 602 w 711"/>
                <a:gd name="T1" fmla="*/ 810 h 823"/>
                <a:gd name="T2" fmla="*/ 659 w 711"/>
                <a:gd name="T3" fmla="*/ 690 h 823"/>
                <a:gd name="T4" fmla="*/ 624 w 711"/>
                <a:gd name="T5" fmla="*/ 560 h 823"/>
                <a:gd name="T6" fmla="*/ 338 w 711"/>
                <a:gd name="T7" fmla="*/ 419 h 823"/>
                <a:gd name="T8" fmla="*/ 135 w 711"/>
                <a:gd name="T9" fmla="*/ 341 h 823"/>
                <a:gd name="T10" fmla="*/ 93 w 711"/>
                <a:gd name="T11" fmla="*/ 326 h 823"/>
                <a:gd name="T12" fmla="*/ 48 w 711"/>
                <a:gd name="T13" fmla="*/ 177 h 823"/>
                <a:gd name="T14" fmla="*/ 133 w 711"/>
                <a:gd name="T15" fmla="*/ 98 h 823"/>
                <a:gd name="T16" fmla="*/ 285 w 711"/>
                <a:gd name="T17" fmla="*/ 2 h 823"/>
                <a:gd name="T18" fmla="*/ 303 w 711"/>
                <a:gd name="T19" fmla="*/ 2 h 823"/>
                <a:gd name="T20" fmla="*/ 165 w 711"/>
                <a:gd name="T21" fmla="*/ 92 h 823"/>
                <a:gd name="T22" fmla="*/ 48 w 711"/>
                <a:gd name="T23" fmla="*/ 199 h 823"/>
                <a:gd name="T24" fmla="*/ 67 w 711"/>
                <a:gd name="T25" fmla="*/ 288 h 823"/>
                <a:gd name="T26" fmla="*/ 265 w 711"/>
                <a:gd name="T27" fmla="*/ 370 h 823"/>
                <a:gd name="T28" fmla="*/ 504 w 711"/>
                <a:gd name="T29" fmla="*/ 461 h 823"/>
                <a:gd name="T30" fmla="*/ 621 w 711"/>
                <a:gd name="T31" fmla="*/ 522 h 823"/>
                <a:gd name="T32" fmla="*/ 699 w 711"/>
                <a:gd name="T33" fmla="*/ 672 h 823"/>
                <a:gd name="T34" fmla="*/ 695 w 711"/>
                <a:gd name="T35" fmla="*/ 688 h 823"/>
                <a:gd name="T36" fmla="*/ 640 w 711"/>
                <a:gd name="T37" fmla="*/ 805 h 823"/>
                <a:gd name="T38" fmla="*/ 614 w 711"/>
                <a:gd name="T39" fmla="*/ 823 h 823"/>
                <a:gd name="T40" fmla="*/ 602 w 711"/>
                <a:gd name="T41" fmla="*/ 81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823">
                  <a:moveTo>
                    <a:pt x="602" y="810"/>
                  </a:moveTo>
                  <a:cubicBezTo>
                    <a:pt x="621" y="770"/>
                    <a:pt x="640" y="730"/>
                    <a:pt x="659" y="690"/>
                  </a:cubicBezTo>
                  <a:cubicBezTo>
                    <a:pt x="684" y="635"/>
                    <a:pt x="671" y="598"/>
                    <a:pt x="624" y="560"/>
                  </a:cubicBezTo>
                  <a:cubicBezTo>
                    <a:pt x="540" y="490"/>
                    <a:pt x="439" y="456"/>
                    <a:pt x="338" y="419"/>
                  </a:cubicBezTo>
                  <a:cubicBezTo>
                    <a:pt x="270" y="394"/>
                    <a:pt x="203" y="367"/>
                    <a:pt x="135" y="341"/>
                  </a:cubicBezTo>
                  <a:cubicBezTo>
                    <a:pt x="121" y="336"/>
                    <a:pt x="107" y="330"/>
                    <a:pt x="93" y="326"/>
                  </a:cubicBezTo>
                  <a:cubicBezTo>
                    <a:pt x="22" y="301"/>
                    <a:pt x="0" y="235"/>
                    <a:pt x="48" y="177"/>
                  </a:cubicBezTo>
                  <a:cubicBezTo>
                    <a:pt x="72" y="147"/>
                    <a:pt x="101" y="121"/>
                    <a:pt x="133" y="98"/>
                  </a:cubicBezTo>
                  <a:cubicBezTo>
                    <a:pt x="181" y="64"/>
                    <a:pt x="234" y="34"/>
                    <a:pt x="285" y="2"/>
                  </a:cubicBezTo>
                  <a:cubicBezTo>
                    <a:pt x="288" y="0"/>
                    <a:pt x="293" y="2"/>
                    <a:pt x="303" y="2"/>
                  </a:cubicBezTo>
                  <a:cubicBezTo>
                    <a:pt x="254" y="34"/>
                    <a:pt x="207" y="60"/>
                    <a:pt x="165" y="92"/>
                  </a:cubicBezTo>
                  <a:cubicBezTo>
                    <a:pt x="123" y="124"/>
                    <a:pt x="84" y="160"/>
                    <a:pt x="48" y="199"/>
                  </a:cubicBezTo>
                  <a:cubicBezTo>
                    <a:pt x="22" y="228"/>
                    <a:pt x="31" y="271"/>
                    <a:pt x="67" y="288"/>
                  </a:cubicBezTo>
                  <a:cubicBezTo>
                    <a:pt x="131" y="319"/>
                    <a:pt x="198" y="345"/>
                    <a:pt x="265" y="370"/>
                  </a:cubicBezTo>
                  <a:cubicBezTo>
                    <a:pt x="344" y="401"/>
                    <a:pt x="425" y="428"/>
                    <a:pt x="504" y="461"/>
                  </a:cubicBezTo>
                  <a:cubicBezTo>
                    <a:pt x="544" y="477"/>
                    <a:pt x="585" y="497"/>
                    <a:pt x="621" y="522"/>
                  </a:cubicBezTo>
                  <a:cubicBezTo>
                    <a:pt x="683" y="566"/>
                    <a:pt x="711" y="602"/>
                    <a:pt x="699" y="672"/>
                  </a:cubicBezTo>
                  <a:cubicBezTo>
                    <a:pt x="698" y="677"/>
                    <a:pt x="698" y="683"/>
                    <a:pt x="695" y="688"/>
                  </a:cubicBezTo>
                  <a:cubicBezTo>
                    <a:pt x="677" y="727"/>
                    <a:pt x="660" y="767"/>
                    <a:pt x="640" y="805"/>
                  </a:cubicBezTo>
                  <a:cubicBezTo>
                    <a:pt x="636" y="814"/>
                    <a:pt x="623" y="817"/>
                    <a:pt x="614" y="823"/>
                  </a:cubicBezTo>
                  <a:cubicBezTo>
                    <a:pt x="610" y="819"/>
                    <a:pt x="606" y="814"/>
                    <a:pt x="602" y="81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4316464" y="5569042"/>
              <a:ext cx="87314" cy="74614"/>
            </a:xfrm>
            <a:custGeom>
              <a:avLst/>
              <a:gdLst>
                <a:gd name="T0" fmla="*/ 128 w 240"/>
                <a:gd name="T1" fmla="*/ 196 h 207"/>
                <a:gd name="T2" fmla="*/ 116 w 240"/>
                <a:gd name="T3" fmla="*/ 205 h 207"/>
                <a:gd name="T4" fmla="*/ 85 w 240"/>
                <a:gd name="T5" fmla="*/ 207 h 207"/>
                <a:gd name="T6" fmla="*/ 46 w 240"/>
                <a:gd name="T7" fmla="*/ 147 h 207"/>
                <a:gd name="T8" fmla="*/ 51 w 240"/>
                <a:gd name="T9" fmla="*/ 129 h 207"/>
                <a:gd name="T10" fmla="*/ 6 w 240"/>
                <a:gd name="T11" fmla="*/ 53 h 207"/>
                <a:gd name="T12" fmla="*/ 5 w 240"/>
                <a:gd name="T13" fmla="*/ 55 h 207"/>
                <a:gd name="T14" fmla="*/ 49 w 240"/>
                <a:gd name="T15" fmla="*/ 28 h 207"/>
                <a:gd name="T16" fmla="*/ 95 w 240"/>
                <a:gd name="T17" fmla="*/ 52 h 207"/>
                <a:gd name="T18" fmla="*/ 133 w 240"/>
                <a:gd name="T19" fmla="*/ 5 h 207"/>
                <a:gd name="T20" fmla="*/ 163 w 240"/>
                <a:gd name="T21" fmla="*/ 53 h 207"/>
                <a:gd name="T22" fmla="*/ 208 w 240"/>
                <a:gd name="T23" fmla="*/ 61 h 207"/>
                <a:gd name="T24" fmla="*/ 203 w 240"/>
                <a:gd name="T25" fmla="*/ 123 h 207"/>
                <a:gd name="T26" fmla="*/ 205 w 240"/>
                <a:gd name="T27" fmla="*/ 122 h 207"/>
                <a:gd name="T28" fmla="*/ 173 w 240"/>
                <a:gd name="T29" fmla="*/ 126 h 207"/>
                <a:gd name="T30" fmla="*/ 189 w 240"/>
                <a:gd name="T31" fmla="*/ 195 h 207"/>
                <a:gd name="T32" fmla="*/ 137 w 240"/>
                <a:gd name="T33" fmla="*/ 151 h 207"/>
                <a:gd name="T34" fmla="*/ 128 w 240"/>
                <a:gd name="T35" fmla="*/ 19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07">
                  <a:moveTo>
                    <a:pt x="128" y="196"/>
                  </a:moveTo>
                  <a:cubicBezTo>
                    <a:pt x="124" y="199"/>
                    <a:pt x="120" y="202"/>
                    <a:pt x="116" y="205"/>
                  </a:cubicBezTo>
                  <a:cubicBezTo>
                    <a:pt x="106" y="206"/>
                    <a:pt x="96" y="207"/>
                    <a:pt x="85" y="207"/>
                  </a:cubicBezTo>
                  <a:cubicBezTo>
                    <a:pt x="49" y="206"/>
                    <a:pt x="34" y="183"/>
                    <a:pt x="46" y="147"/>
                  </a:cubicBezTo>
                  <a:cubicBezTo>
                    <a:pt x="49" y="142"/>
                    <a:pt x="50" y="135"/>
                    <a:pt x="51" y="129"/>
                  </a:cubicBezTo>
                  <a:cubicBezTo>
                    <a:pt x="1" y="109"/>
                    <a:pt x="0" y="108"/>
                    <a:pt x="6" y="53"/>
                  </a:cubicBezTo>
                  <a:lnTo>
                    <a:pt x="5" y="55"/>
                  </a:lnTo>
                  <a:cubicBezTo>
                    <a:pt x="19" y="45"/>
                    <a:pt x="34" y="29"/>
                    <a:pt x="49" y="28"/>
                  </a:cubicBezTo>
                  <a:cubicBezTo>
                    <a:pt x="63" y="27"/>
                    <a:pt x="79" y="42"/>
                    <a:pt x="95" y="52"/>
                  </a:cubicBezTo>
                  <a:cubicBezTo>
                    <a:pt x="97" y="28"/>
                    <a:pt x="99" y="0"/>
                    <a:pt x="133" y="5"/>
                  </a:cubicBezTo>
                  <a:cubicBezTo>
                    <a:pt x="165" y="9"/>
                    <a:pt x="169" y="32"/>
                    <a:pt x="163" y="53"/>
                  </a:cubicBezTo>
                  <a:cubicBezTo>
                    <a:pt x="178" y="55"/>
                    <a:pt x="196" y="53"/>
                    <a:pt x="208" y="61"/>
                  </a:cubicBezTo>
                  <a:cubicBezTo>
                    <a:pt x="240" y="82"/>
                    <a:pt x="216" y="103"/>
                    <a:pt x="203" y="123"/>
                  </a:cubicBezTo>
                  <a:lnTo>
                    <a:pt x="205" y="122"/>
                  </a:lnTo>
                  <a:cubicBezTo>
                    <a:pt x="194" y="124"/>
                    <a:pt x="184" y="125"/>
                    <a:pt x="173" y="126"/>
                  </a:cubicBezTo>
                  <a:cubicBezTo>
                    <a:pt x="178" y="148"/>
                    <a:pt x="183" y="169"/>
                    <a:pt x="189" y="195"/>
                  </a:cubicBezTo>
                  <a:cubicBezTo>
                    <a:pt x="170" y="179"/>
                    <a:pt x="155" y="166"/>
                    <a:pt x="137" y="151"/>
                  </a:cubicBezTo>
                  <a:cubicBezTo>
                    <a:pt x="133" y="170"/>
                    <a:pt x="131" y="183"/>
                    <a:pt x="128" y="19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01"/>
            <p:cNvSpPr>
              <a:spLocks/>
            </p:cNvSpPr>
            <p:nvPr/>
          </p:nvSpPr>
          <p:spPr bwMode="auto">
            <a:xfrm>
              <a:off x="4897496" y="5811933"/>
              <a:ext cx="82551" cy="76201"/>
            </a:xfrm>
            <a:custGeom>
              <a:avLst/>
              <a:gdLst>
                <a:gd name="T0" fmla="*/ 229 w 229"/>
                <a:gd name="T1" fmla="*/ 125 h 210"/>
                <a:gd name="T2" fmla="*/ 85 w 229"/>
                <a:gd name="T3" fmla="*/ 199 h 210"/>
                <a:gd name="T4" fmla="*/ 39 w 229"/>
                <a:gd name="T5" fmla="*/ 178 h 210"/>
                <a:gd name="T6" fmla="*/ 5 w 229"/>
                <a:gd name="T7" fmla="*/ 45 h 210"/>
                <a:gd name="T8" fmla="*/ 26 w 229"/>
                <a:gd name="T9" fmla="*/ 11 h 210"/>
                <a:gd name="T10" fmla="*/ 143 w 229"/>
                <a:gd name="T11" fmla="*/ 46 h 210"/>
                <a:gd name="T12" fmla="*/ 229 w 229"/>
                <a:gd name="T13" fmla="*/ 12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10">
                  <a:moveTo>
                    <a:pt x="229" y="125"/>
                  </a:moveTo>
                  <a:cubicBezTo>
                    <a:pt x="179" y="151"/>
                    <a:pt x="132" y="176"/>
                    <a:pt x="85" y="199"/>
                  </a:cubicBezTo>
                  <a:cubicBezTo>
                    <a:pt x="63" y="210"/>
                    <a:pt x="45" y="205"/>
                    <a:pt x="39" y="178"/>
                  </a:cubicBezTo>
                  <a:cubicBezTo>
                    <a:pt x="28" y="133"/>
                    <a:pt x="17" y="89"/>
                    <a:pt x="5" y="45"/>
                  </a:cubicBezTo>
                  <a:cubicBezTo>
                    <a:pt x="0" y="26"/>
                    <a:pt x="5" y="15"/>
                    <a:pt x="26" y="11"/>
                  </a:cubicBezTo>
                  <a:cubicBezTo>
                    <a:pt x="72" y="1"/>
                    <a:pt x="111" y="0"/>
                    <a:pt x="143" y="46"/>
                  </a:cubicBezTo>
                  <a:cubicBezTo>
                    <a:pt x="165" y="77"/>
                    <a:pt x="200" y="99"/>
                    <a:pt x="229" y="12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02"/>
            <p:cNvSpPr>
              <a:spLocks noEditPoints="1"/>
            </p:cNvSpPr>
            <p:nvPr/>
          </p:nvSpPr>
          <p:spPr bwMode="auto">
            <a:xfrm>
              <a:off x="4570467" y="5907185"/>
              <a:ext cx="80963" cy="82551"/>
            </a:xfrm>
            <a:custGeom>
              <a:avLst/>
              <a:gdLst>
                <a:gd name="T0" fmla="*/ 115 w 226"/>
                <a:gd name="T1" fmla="*/ 222 h 228"/>
                <a:gd name="T2" fmla="*/ 1 w 226"/>
                <a:gd name="T3" fmla="*/ 113 h 228"/>
                <a:gd name="T4" fmla="*/ 114 w 226"/>
                <a:gd name="T5" fmla="*/ 2 h 228"/>
                <a:gd name="T6" fmla="*/ 225 w 226"/>
                <a:gd name="T7" fmla="*/ 112 h 228"/>
                <a:gd name="T8" fmla="*/ 115 w 226"/>
                <a:gd name="T9" fmla="*/ 222 h 228"/>
                <a:gd name="T10" fmla="*/ 115 w 226"/>
                <a:gd name="T11" fmla="*/ 173 h 228"/>
                <a:gd name="T12" fmla="*/ 115 w 226"/>
                <a:gd name="T13" fmla="*/ 173 h 228"/>
                <a:gd name="T14" fmla="*/ 177 w 226"/>
                <a:gd name="T15" fmla="*/ 111 h 228"/>
                <a:gd name="T16" fmla="*/ 115 w 226"/>
                <a:gd name="T17" fmla="*/ 50 h 228"/>
                <a:gd name="T18" fmla="*/ 50 w 226"/>
                <a:gd name="T19" fmla="*/ 111 h 228"/>
                <a:gd name="T20" fmla="*/ 115 w 226"/>
                <a:gd name="T21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8">
                  <a:moveTo>
                    <a:pt x="115" y="222"/>
                  </a:moveTo>
                  <a:cubicBezTo>
                    <a:pt x="51" y="228"/>
                    <a:pt x="0" y="170"/>
                    <a:pt x="1" y="113"/>
                  </a:cubicBezTo>
                  <a:cubicBezTo>
                    <a:pt x="3" y="50"/>
                    <a:pt x="50" y="0"/>
                    <a:pt x="114" y="2"/>
                  </a:cubicBezTo>
                  <a:cubicBezTo>
                    <a:pt x="179" y="3"/>
                    <a:pt x="225" y="53"/>
                    <a:pt x="225" y="112"/>
                  </a:cubicBezTo>
                  <a:cubicBezTo>
                    <a:pt x="226" y="162"/>
                    <a:pt x="186" y="227"/>
                    <a:pt x="115" y="222"/>
                  </a:cubicBezTo>
                  <a:close/>
                  <a:moveTo>
                    <a:pt x="115" y="173"/>
                  </a:moveTo>
                  <a:lnTo>
                    <a:pt x="115" y="173"/>
                  </a:lnTo>
                  <a:cubicBezTo>
                    <a:pt x="150" y="173"/>
                    <a:pt x="177" y="145"/>
                    <a:pt x="177" y="111"/>
                  </a:cubicBezTo>
                  <a:cubicBezTo>
                    <a:pt x="176" y="79"/>
                    <a:pt x="146" y="50"/>
                    <a:pt x="115" y="50"/>
                  </a:cubicBezTo>
                  <a:cubicBezTo>
                    <a:pt x="81" y="49"/>
                    <a:pt x="50" y="79"/>
                    <a:pt x="50" y="111"/>
                  </a:cubicBezTo>
                  <a:cubicBezTo>
                    <a:pt x="49" y="150"/>
                    <a:pt x="73" y="174"/>
                    <a:pt x="115" y="173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103"/>
            <p:cNvSpPr>
              <a:spLocks noEditPoints="1"/>
            </p:cNvSpPr>
            <p:nvPr/>
          </p:nvSpPr>
          <p:spPr bwMode="auto">
            <a:xfrm>
              <a:off x="4183113" y="5908772"/>
              <a:ext cx="80963" cy="80964"/>
            </a:xfrm>
            <a:custGeom>
              <a:avLst/>
              <a:gdLst>
                <a:gd name="T0" fmla="*/ 227 w 228"/>
                <a:gd name="T1" fmla="*/ 112 h 224"/>
                <a:gd name="T2" fmla="*/ 115 w 228"/>
                <a:gd name="T3" fmla="*/ 221 h 224"/>
                <a:gd name="T4" fmla="*/ 2 w 228"/>
                <a:gd name="T5" fmla="*/ 113 h 224"/>
                <a:gd name="T6" fmla="*/ 117 w 228"/>
                <a:gd name="T7" fmla="*/ 0 h 224"/>
                <a:gd name="T8" fmla="*/ 227 w 228"/>
                <a:gd name="T9" fmla="*/ 112 h 224"/>
                <a:gd name="T10" fmla="*/ 115 w 228"/>
                <a:gd name="T11" fmla="*/ 172 h 224"/>
                <a:gd name="T12" fmla="*/ 115 w 228"/>
                <a:gd name="T13" fmla="*/ 172 h 224"/>
                <a:gd name="T14" fmla="*/ 181 w 228"/>
                <a:gd name="T15" fmla="*/ 113 h 224"/>
                <a:gd name="T16" fmla="*/ 118 w 228"/>
                <a:gd name="T17" fmla="*/ 48 h 224"/>
                <a:gd name="T18" fmla="*/ 50 w 228"/>
                <a:gd name="T19" fmla="*/ 112 h 224"/>
                <a:gd name="T20" fmla="*/ 115 w 228"/>
                <a:gd name="T21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4">
                  <a:moveTo>
                    <a:pt x="227" y="112"/>
                  </a:moveTo>
                  <a:cubicBezTo>
                    <a:pt x="227" y="179"/>
                    <a:pt x="184" y="218"/>
                    <a:pt x="115" y="221"/>
                  </a:cubicBezTo>
                  <a:cubicBezTo>
                    <a:pt x="44" y="224"/>
                    <a:pt x="3" y="159"/>
                    <a:pt x="2" y="113"/>
                  </a:cubicBezTo>
                  <a:cubicBezTo>
                    <a:pt x="0" y="56"/>
                    <a:pt x="59" y="0"/>
                    <a:pt x="117" y="0"/>
                  </a:cubicBezTo>
                  <a:cubicBezTo>
                    <a:pt x="177" y="1"/>
                    <a:pt x="228" y="52"/>
                    <a:pt x="227" y="112"/>
                  </a:cubicBezTo>
                  <a:close/>
                  <a:moveTo>
                    <a:pt x="115" y="172"/>
                  </a:moveTo>
                  <a:lnTo>
                    <a:pt x="115" y="172"/>
                  </a:lnTo>
                  <a:cubicBezTo>
                    <a:pt x="153" y="173"/>
                    <a:pt x="180" y="148"/>
                    <a:pt x="181" y="113"/>
                  </a:cubicBezTo>
                  <a:cubicBezTo>
                    <a:pt x="182" y="84"/>
                    <a:pt x="148" y="49"/>
                    <a:pt x="118" y="48"/>
                  </a:cubicBezTo>
                  <a:cubicBezTo>
                    <a:pt x="87" y="47"/>
                    <a:pt x="49" y="83"/>
                    <a:pt x="50" y="112"/>
                  </a:cubicBezTo>
                  <a:cubicBezTo>
                    <a:pt x="50" y="146"/>
                    <a:pt x="78" y="172"/>
                    <a:pt x="115" y="17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104"/>
            <p:cNvSpPr>
              <a:spLocks noEditPoints="1"/>
            </p:cNvSpPr>
            <p:nvPr/>
          </p:nvSpPr>
          <p:spPr bwMode="auto">
            <a:xfrm>
              <a:off x="4472041" y="5908772"/>
              <a:ext cx="80963" cy="79376"/>
            </a:xfrm>
            <a:custGeom>
              <a:avLst/>
              <a:gdLst>
                <a:gd name="T0" fmla="*/ 111 w 226"/>
                <a:gd name="T1" fmla="*/ 220 h 220"/>
                <a:gd name="T2" fmla="*/ 0 w 226"/>
                <a:gd name="T3" fmla="*/ 109 h 220"/>
                <a:gd name="T4" fmla="*/ 113 w 226"/>
                <a:gd name="T5" fmla="*/ 0 h 220"/>
                <a:gd name="T6" fmla="*/ 226 w 226"/>
                <a:gd name="T7" fmla="*/ 110 h 220"/>
                <a:gd name="T8" fmla="*/ 111 w 226"/>
                <a:gd name="T9" fmla="*/ 220 h 220"/>
                <a:gd name="T10" fmla="*/ 115 w 226"/>
                <a:gd name="T11" fmla="*/ 172 h 220"/>
                <a:gd name="T12" fmla="*/ 115 w 226"/>
                <a:gd name="T13" fmla="*/ 172 h 220"/>
                <a:gd name="T14" fmla="*/ 177 w 226"/>
                <a:gd name="T15" fmla="*/ 109 h 220"/>
                <a:gd name="T16" fmla="*/ 111 w 226"/>
                <a:gd name="T17" fmla="*/ 48 h 220"/>
                <a:gd name="T18" fmla="*/ 48 w 226"/>
                <a:gd name="T19" fmla="*/ 111 h 220"/>
                <a:gd name="T20" fmla="*/ 115 w 226"/>
                <a:gd name="T21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0">
                  <a:moveTo>
                    <a:pt x="111" y="220"/>
                  </a:moveTo>
                  <a:cubicBezTo>
                    <a:pt x="45" y="219"/>
                    <a:pt x="0" y="174"/>
                    <a:pt x="0" y="109"/>
                  </a:cubicBezTo>
                  <a:cubicBezTo>
                    <a:pt x="0" y="50"/>
                    <a:pt x="52" y="0"/>
                    <a:pt x="113" y="0"/>
                  </a:cubicBezTo>
                  <a:cubicBezTo>
                    <a:pt x="171" y="0"/>
                    <a:pt x="226" y="54"/>
                    <a:pt x="226" y="110"/>
                  </a:cubicBezTo>
                  <a:cubicBezTo>
                    <a:pt x="225" y="172"/>
                    <a:pt x="175" y="220"/>
                    <a:pt x="111" y="220"/>
                  </a:cubicBezTo>
                  <a:close/>
                  <a:moveTo>
                    <a:pt x="115" y="172"/>
                  </a:moveTo>
                  <a:lnTo>
                    <a:pt x="115" y="172"/>
                  </a:lnTo>
                  <a:cubicBezTo>
                    <a:pt x="150" y="171"/>
                    <a:pt x="178" y="143"/>
                    <a:pt x="177" y="109"/>
                  </a:cubicBezTo>
                  <a:cubicBezTo>
                    <a:pt x="177" y="79"/>
                    <a:pt x="143" y="47"/>
                    <a:pt x="111" y="48"/>
                  </a:cubicBezTo>
                  <a:cubicBezTo>
                    <a:pt x="78" y="48"/>
                    <a:pt x="48" y="78"/>
                    <a:pt x="48" y="111"/>
                  </a:cubicBezTo>
                  <a:cubicBezTo>
                    <a:pt x="48" y="149"/>
                    <a:pt x="74" y="172"/>
                    <a:pt x="115" y="17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105"/>
            <p:cNvSpPr>
              <a:spLocks/>
            </p:cNvSpPr>
            <p:nvPr/>
          </p:nvSpPr>
          <p:spPr bwMode="auto">
            <a:xfrm>
              <a:off x="4921309" y="5924648"/>
              <a:ext cx="100014" cy="57151"/>
            </a:xfrm>
            <a:custGeom>
              <a:avLst/>
              <a:gdLst>
                <a:gd name="T0" fmla="*/ 0 w 277"/>
                <a:gd name="T1" fmla="*/ 134 h 160"/>
                <a:gd name="T2" fmla="*/ 73 w 277"/>
                <a:gd name="T3" fmla="*/ 40 h 160"/>
                <a:gd name="T4" fmla="*/ 204 w 277"/>
                <a:gd name="T5" fmla="*/ 43 h 160"/>
                <a:gd name="T6" fmla="*/ 225 w 277"/>
                <a:gd name="T7" fmla="*/ 63 h 160"/>
                <a:gd name="T8" fmla="*/ 277 w 277"/>
                <a:gd name="T9" fmla="*/ 129 h 160"/>
                <a:gd name="T10" fmla="*/ 0 w 277"/>
                <a:gd name="T11" fmla="*/ 13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60">
                  <a:moveTo>
                    <a:pt x="0" y="134"/>
                  </a:moveTo>
                  <a:cubicBezTo>
                    <a:pt x="26" y="100"/>
                    <a:pt x="49" y="70"/>
                    <a:pt x="73" y="40"/>
                  </a:cubicBezTo>
                  <a:cubicBezTo>
                    <a:pt x="105" y="0"/>
                    <a:pt x="163" y="2"/>
                    <a:pt x="204" y="43"/>
                  </a:cubicBezTo>
                  <a:cubicBezTo>
                    <a:pt x="211" y="50"/>
                    <a:pt x="217" y="61"/>
                    <a:pt x="225" y="63"/>
                  </a:cubicBezTo>
                  <a:cubicBezTo>
                    <a:pt x="260" y="73"/>
                    <a:pt x="267" y="102"/>
                    <a:pt x="277" y="129"/>
                  </a:cubicBezTo>
                  <a:cubicBezTo>
                    <a:pt x="187" y="160"/>
                    <a:pt x="97" y="159"/>
                    <a:pt x="0" y="13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06"/>
            <p:cNvSpPr>
              <a:spLocks/>
            </p:cNvSpPr>
            <p:nvPr/>
          </p:nvSpPr>
          <p:spPr bwMode="auto">
            <a:xfrm>
              <a:off x="5095936" y="5838921"/>
              <a:ext cx="101601" cy="71439"/>
            </a:xfrm>
            <a:custGeom>
              <a:avLst/>
              <a:gdLst>
                <a:gd name="T0" fmla="*/ 280 w 280"/>
                <a:gd name="T1" fmla="*/ 168 h 197"/>
                <a:gd name="T2" fmla="*/ 89 w 280"/>
                <a:gd name="T3" fmla="*/ 192 h 197"/>
                <a:gd name="T4" fmla="*/ 24 w 280"/>
                <a:gd name="T5" fmla="*/ 159 h 197"/>
                <a:gd name="T6" fmla="*/ 0 w 280"/>
                <a:gd name="T7" fmla="*/ 113 h 197"/>
                <a:gd name="T8" fmla="*/ 21 w 280"/>
                <a:gd name="T9" fmla="*/ 104 h 197"/>
                <a:gd name="T10" fmla="*/ 101 w 280"/>
                <a:gd name="T11" fmla="*/ 22 h 197"/>
                <a:gd name="T12" fmla="*/ 115 w 280"/>
                <a:gd name="T13" fmla="*/ 6 h 197"/>
                <a:gd name="T14" fmla="*/ 115 w 280"/>
                <a:gd name="T15" fmla="*/ 76 h 197"/>
                <a:gd name="T16" fmla="*/ 158 w 280"/>
                <a:gd name="T17" fmla="*/ 49 h 197"/>
                <a:gd name="T18" fmla="*/ 194 w 280"/>
                <a:gd name="T19" fmla="*/ 0 h 197"/>
                <a:gd name="T20" fmla="*/ 206 w 280"/>
                <a:gd name="T21" fmla="*/ 6 h 197"/>
                <a:gd name="T22" fmla="*/ 174 w 280"/>
                <a:gd name="T23" fmla="*/ 72 h 197"/>
                <a:gd name="T24" fmla="*/ 280 w 280"/>
                <a:gd name="T25" fmla="*/ 16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97">
                  <a:moveTo>
                    <a:pt x="280" y="168"/>
                  </a:moveTo>
                  <a:cubicBezTo>
                    <a:pt x="210" y="176"/>
                    <a:pt x="149" y="183"/>
                    <a:pt x="89" y="192"/>
                  </a:cubicBezTo>
                  <a:cubicBezTo>
                    <a:pt x="57" y="197"/>
                    <a:pt x="39" y="183"/>
                    <a:pt x="24" y="159"/>
                  </a:cubicBezTo>
                  <a:cubicBezTo>
                    <a:pt x="16" y="145"/>
                    <a:pt x="8" y="129"/>
                    <a:pt x="0" y="113"/>
                  </a:cubicBezTo>
                  <a:cubicBezTo>
                    <a:pt x="9" y="110"/>
                    <a:pt x="14" y="106"/>
                    <a:pt x="21" y="104"/>
                  </a:cubicBezTo>
                  <a:cubicBezTo>
                    <a:pt x="63" y="92"/>
                    <a:pt x="113" y="88"/>
                    <a:pt x="101" y="22"/>
                  </a:cubicBezTo>
                  <a:cubicBezTo>
                    <a:pt x="101" y="20"/>
                    <a:pt x="106" y="16"/>
                    <a:pt x="115" y="6"/>
                  </a:cubicBezTo>
                  <a:cubicBezTo>
                    <a:pt x="115" y="35"/>
                    <a:pt x="115" y="56"/>
                    <a:pt x="115" y="76"/>
                  </a:cubicBezTo>
                  <a:cubicBezTo>
                    <a:pt x="139" y="81"/>
                    <a:pt x="139" y="80"/>
                    <a:pt x="158" y="49"/>
                  </a:cubicBezTo>
                  <a:cubicBezTo>
                    <a:pt x="169" y="32"/>
                    <a:pt x="182" y="16"/>
                    <a:pt x="194" y="0"/>
                  </a:cubicBezTo>
                  <a:cubicBezTo>
                    <a:pt x="198" y="2"/>
                    <a:pt x="202" y="4"/>
                    <a:pt x="206" y="6"/>
                  </a:cubicBezTo>
                  <a:cubicBezTo>
                    <a:pt x="194" y="30"/>
                    <a:pt x="182" y="55"/>
                    <a:pt x="174" y="72"/>
                  </a:cubicBezTo>
                  <a:cubicBezTo>
                    <a:pt x="210" y="104"/>
                    <a:pt x="244" y="135"/>
                    <a:pt x="280" y="16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07"/>
            <p:cNvSpPr>
              <a:spLocks/>
            </p:cNvSpPr>
            <p:nvPr/>
          </p:nvSpPr>
          <p:spPr bwMode="auto">
            <a:xfrm>
              <a:off x="5135624" y="5792883"/>
              <a:ext cx="320679" cy="3175"/>
            </a:xfrm>
            <a:custGeom>
              <a:avLst/>
              <a:gdLst>
                <a:gd name="T0" fmla="*/ 0 w 891"/>
                <a:gd name="T1" fmla="*/ 0 h 8"/>
                <a:gd name="T2" fmla="*/ 891 w 891"/>
                <a:gd name="T3" fmla="*/ 0 h 8"/>
                <a:gd name="T4" fmla="*/ 891 w 891"/>
                <a:gd name="T5" fmla="*/ 8 h 8"/>
                <a:gd name="T6" fmla="*/ 1 w 891"/>
                <a:gd name="T7" fmla="*/ 8 h 8"/>
                <a:gd name="T8" fmla="*/ 0 w 89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">
                  <a:moveTo>
                    <a:pt x="0" y="0"/>
                  </a:moveTo>
                  <a:cubicBezTo>
                    <a:pt x="297" y="0"/>
                    <a:pt x="594" y="0"/>
                    <a:pt x="891" y="0"/>
                  </a:cubicBezTo>
                  <a:cubicBezTo>
                    <a:pt x="891" y="2"/>
                    <a:pt x="891" y="5"/>
                    <a:pt x="891" y="8"/>
                  </a:cubicBezTo>
                  <a:cubicBezTo>
                    <a:pt x="594" y="8"/>
                    <a:pt x="297" y="8"/>
                    <a:pt x="1" y="8"/>
                  </a:cubicBezTo>
                  <a:cubicBezTo>
                    <a:pt x="1" y="5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108"/>
            <p:cNvSpPr>
              <a:spLocks/>
            </p:cNvSpPr>
            <p:nvPr/>
          </p:nvSpPr>
          <p:spPr bwMode="auto">
            <a:xfrm>
              <a:off x="5072123" y="5662706"/>
              <a:ext cx="209552" cy="7938"/>
            </a:xfrm>
            <a:custGeom>
              <a:avLst/>
              <a:gdLst>
                <a:gd name="T0" fmla="*/ 584 w 584"/>
                <a:gd name="T1" fmla="*/ 21 h 21"/>
                <a:gd name="T2" fmla="*/ 0 w 584"/>
                <a:gd name="T3" fmla="*/ 21 h 21"/>
                <a:gd name="T4" fmla="*/ 584 w 584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1">
                  <a:moveTo>
                    <a:pt x="584" y="21"/>
                  </a:moveTo>
                  <a:cubicBezTo>
                    <a:pt x="387" y="21"/>
                    <a:pt x="195" y="21"/>
                    <a:pt x="0" y="21"/>
                  </a:cubicBezTo>
                  <a:cubicBezTo>
                    <a:pt x="25" y="1"/>
                    <a:pt x="557" y="0"/>
                    <a:pt x="584" y="2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5394390" y="5918298"/>
              <a:ext cx="92076" cy="7938"/>
            </a:xfrm>
            <a:custGeom>
              <a:avLst/>
              <a:gdLst>
                <a:gd name="T0" fmla="*/ 8 w 253"/>
                <a:gd name="T1" fmla="*/ 1 h 26"/>
                <a:gd name="T2" fmla="*/ 233 w 253"/>
                <a:gd name="T3" fmla="*/ 1 h 26"/>
                <a:gd name="T4" fmla="*/ 253 w 253"/>
                <a:gd name="T5" fmla="*/ 13 h 26"/>
                <a:gd name="T6" fmla="*/ 233 w 253"/>
                <a:gd name="T7" fmla="*/ 25 h 26"/>
                <a:gd name="T8" fmla="*/ 21 w 253"/>
                <a:gd name="T9" fmla="*/ 25 h 26"/>
                <a:gd name="T10" fmla="*/ 0 w 253"/>
                <a:gd name="T11" fmla="*/ 10 h 26"/>
                <a:gd name="T12" fmla="*/ 8 w 253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6">
                  <a:moveTo>
                    <a:pt x="8" y="1"/>
                  </a:moveTo>
                  <a:cubicBezTo>
                    <a:pt x="83" y="1"/>
                    <a:pt x="158" y="0"/>
                    <a:pt x="233" y="1"/>
                  </a:cubicBezTo>
                  <a:cubicBezTo>
                    <a:pt x="240" y="1"/>
                    <a:pt x="246" y="9"/>
                    <a:pt x="253" y="13"/>
                  </a:cubicBezTo>
                  <a:cubicBezTo>
                    <a:pt x="246" y="17"/>
                    <a:pt x="239" y="25"/>
                    <a:pt x="233" y="25"/>
                  </a:cubicBezTo>
                  <a:cubicBezTo>
                    <a:pt x="162" y="26"/>
                    <a:pt x="92" y="26"/>
                    <a:pt x="21" y="25"/>
                  </a:cubicBezTo>
                  <a:cubicBezTo>
                    <a:pt x="14" y="25"/>
                    <a:pt x="7" y="15"/>
                    <a:pt x="0" y="10"/>
                  </a:cubicBezTo>
                  <a:cubicBezTo>
                    <a:pt x="3" y="7"/>
                    <a:pt x="5" y="4"/>
                    <a:pt x="8" y="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110"/>
            <p:cNvSpPr>
              <a:spLocks/>
            </p:cNvSpPr>
            <p:nvPr/>
          </p:nvSpPr>
          <p:spPr bwMode="auto">
            <a:xfrm>
              <a:off x="4753032" y="6023074"/>
              <a:ext cx="61913" cy="14288"/>
            </a:xfrm>
            <a:custGeom>
              <a:avLst/>
              <a:gdLst>
                <a:gd name="T0" fmla="*/ 172 w 172"/>
                <a:gd name="T1" fmla="*/ 0 h 41"/>
                <a:gd name="T2" fmla="*/ 152 w 172"/>
                <a:gd name="T3" fmla="*/ 35 h 41"/>
                <a:gd name="T4" fmla="*/ 31 w 172"/>
                <a:gd name="T5" fmla="*/ 39 h 41"/>
                <a:gd name="T6" fmla="*/ 10 w 172"/>
                <a:gd name="T7" fmla="*/ 0 h 41"/>
                <a:gd name="T8" fmla="*/ 172 w 17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1">
                  <a:moveTo>
                    <a:pt x="172" y="0"/>
                  </a:moveTo>
                  <a:cubicBezTo>
                    <a:pt x="164" y="14"/>
                    <a:pt x="159" y="34"/>
                    <a:pt x="152" y="35"/>
                  </a:cubicBezTo>
                  <a:cubicBezTo>
                    <a:pt x="112" y="39"/>
                    <a:pt x="71" y="41"/>
                    <a:pt x="31" y="39"/>
                  </a:cubicBezTo>
                  <a:cubicBezTo>
                    <a:pt x="10" y="38"/>
                    <a:pt x="0" y="23"/>
                    <a:pt x="10" y="0"/>
                  </a:cubicBezTo>
                  <a:cubicBezTo>
                    <a:pt x="60" y="0"/>
                    <a:pt x="110" y="0"/>
                    <a:pt x="17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111"/>
            <p:cNvSpPr>
              <a:spLocks/>
            </p:cNvSpPr>
            <p:nvPr/>
          </p:nvSpPr>
          <p:spPr bwMode="auto">
            <a:xfrm>
              <a:off x="4873683" y="5605555"/>
              <a:ext cx="88901" cy="7938"/>
            </a:xfrm>
            <a:custGeom>
              <a:avLst/>
              <a:gdLst>
                <a:gd name="T0" fmla="*/ 0 w 249"/>
                <a:gd name="T1" fmla="*/ 0 h 22"/>
                <a:gd name="T2" fmla="*/ 249 w 249"/>
                <a:gd name="T3" fmla="*/ 0 h 22"/>
                <a:gd name="T4" fmla="*/ 0 w 24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22">
                  <a:moveTo>
                    <a:pt x="0" y="0"/>
                  </a:moveTo>
                  <a:cubicBezTo>
                    <a:pt x="88" y="0"/>
                    <a:pt x="167" y="0"/>
                    <a:pt x="249" y="0"/>
                  </a:cubicBezTo>
                  <a:cubicBezTo>
                    <a:pt x="229" y="20"/>
                    <a:pt x="32" y="2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112"/>
            <p:cNvSpPr>
              <a:spLocks/>
            </p:cNvSpPr>
            <p:nvPr/>
          </p:nvSpPr>
          <p:spPr bwMode="auto">
            <a:xfrm>
              <a:off x="4318052" y="5559517"/>
              <a:ext cx="85726" cy="53976"/>
            </a:xfrm>
            <a:custGeom>
              <a:avLst/>
              <a:gdLst>
                <a:gd name="T0" fmla="*/ 198 w 235"/>
                <a:gd name="T1" fmla="*/ 149 h 149"/>
                <a:gd name="T2" fmla="*/ 203 w 235"/>
                <a:gd name="T3" fmla="*/ 87 h 149"/>
                <a:gd name="T4" fmla="*/ 158 w 235"/>
                <a:gd name="T5" fmla="*/ 79 h 149"/>
                <a:gd name="T6" fmla="*/ 128 w 235"/>
                <a:gd name="T7" fmla="*/ 31 h 149"/>
                <a:gd name="T8" fmla="*/ 90 w 235"/>
                <a:gd name="T9" fmla="*/ 78 h 149"/>
                <a:gd name="T10" fmla="*/ 44 w 235"/>
                <a:gd name="T11" fmla="*/ 54 h 149"/>
                <a:gd name="T12" fmla="*/ 0 w 235"/>
                <a:gd name="T13" fmla="*/ 81 h 149"/>
                <a:gd name="T14" fmla="*/ 83 w 235"/>
                <a:gd name="T15" fmla="*/ 51 h 149"/>
                <a:gd name="T16" fmla="*/ 173 w 235"/>
                <a:gd name="T17" fmla="*/ 53 h 149"/>
                <a:gd name="T18" fmla="*/ 191 w 235"/>
                <a:gd name="T19" fmla="*/ 61 h 149"/>
                <a:gd name="T20" fmla="*/ 224 w 235"/>
                <a:gd name="T21" fmla="*/ 103 h 149"/>
                <a:gd name="T22" fmla="*/ 198 w 235"/>
                <a:gd name="T2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149">
                  <a:moveTo>
                    <a:pt x="198" y="149"/>
                  </a:moveTo>
                  <a:cubicBezTo>
                    <a:pt x="211" y="129"/>
                    <a:pt x="235" y="108"/>
                    <a:pt x="203" y="87"/>
                  </a:cubicBezTo>
                  <a:cubicBezTo>
                    <a:pt x="191" y="79"/>
                    <a:pt x="173" y="81"/>
                    <a:pt x="158" y="79"/>
                  </a:cubicBezTo>
                  <a:cubicBezTo>
                    <a:pt x="164" y="58"/>
                    <a:pt x="160" y="35"/>
                    <a:pt x="128" y="31"/>
                  </a:cubicBezTo>
                  <a:cubicBezTo>
                    <a:pt x="94" y="26"/>
                    <a:pt x="92" y="54"/>
                    <a:pt x="90" y="78"/>
                  </a:cubicBezTo>
                  <a:cubicBezTo>
                    <a:pt x="74" y="68"/>
                    <a:pt x="58" y="53"/>
                    <a:pt x="44" y="54"/>
                  </a:cubicBezTo>
                  <a:cubicBezTo>
                    <a:pt x="29" y="55"/>
                    <a:pt x="14" y="71"/>
                    <a:pt x="0" y="81"/>
                  </a:cubicBezTo>
                  <a:cubicBezTo>
                    <a:pt x="14" y="46"/>
                    <a:pt x="33" y="39"/>
                    <a:pt x="83" y="51"/>
                  </a:cubicBezTo>
                  <a:cubicBezTo>
                    <a:pt x="114" y="0"/>
                    <a:pt x="139" y="0"/>
                    <a:pt x="173" y="53"/>
                  </a:cubicBezTo>
                  <a:cubicBezTo>
                    <a:pt x="176" y="57"/>
                    <a:pt x="187" y="57"/>
                    <a:pt x="191" y="61"/>
                  </a:cubicBezTo>
                  <a:cubicBezTo>
                    <a:pt x="203" y="74"/>
                    <a:pt x="219" y="87"/>
                    <a:pt x="224" y="103"/>
                  </a:cubicBezTo>
                  <a:cubicBezTo>
                    <a:pt x="230" y="122"/>
                    <a:pt x="226" y="144"/>
                    <a:pt x="198" y="14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13"/>
            <p:cNvSpPr>
              <a:spLocks/>
            </p:cNvSpPr>
            <p:nvPr/>
          </p:nvSpPr>
          <p:spPr bwMode="auto">
            <a:xfrm>
              <a:off x="4714931" y="5989736"/>
              <a:ext cx="31750" cy="30163"/>
            </a:xfrm>
            <a:custGeom>
              <a:avLst/>
              <a:gdLst>
                <a:gd name="T0" fmla="*/ 61 w 87"/>
                <a:gd name="T1" fmla="*/ 80 h 80"/>
                <a:gd name="T2" fmla="*/ 15 w 87"/>
                <a:gd name="T3" fmla="*/ 25 h 80"/>
                <a:gd name="T4" fmla="*/ 66 w 87"/>
                <a:gd name="T5" fmla="*/ 1 h 80"/>
                <a:gd name="T6" fmla="*/ 61 w 8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0">
                  <a:moveTo>
                    <a:pt x="61" y="80"/>
                  </a:moveTo>
                  <a:cubicBezTo>
                    <a:pt x="18" y="62"/>
                    <a:pt x="0" y="41"/>
                    <a:pt x="15" y="25"/>
                  </a:cubicBezTo>
                  <a:cubicBezTo>
                    <a:pt x="27" y="12"/>
                    <a:pt x="49" y="0"/>
                    <a:pt x="66" y="1"/>
                  </a:cubicBezTo>
                  <a:cubicBezTo>
                    <a:pt x="87" y="3"/>
                    <a:pt x="86" y="32"/>
                    <a:pt x="61" y="8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14"/>
            <p:cNvSpPr>
              <a:spLocks/>
            </p:cNvSpPr>
            <p:nvPr/>
          </p:nvSpPr>
          <p:spPr bwMode="auto">
            <a:xfrm>
              <a:off x="4948297" y="5711919"/>
              <a:ext cx="98426" cy="1588"/>
            </a:xfrm>
            <a:custGeom>
              <a:avLst/>
              <a:gdLst>
                <a:gd name="T0" fmla="*/ 1 w 275"/>
                <a:gd name="T1" fmla="*/ 0 h 6"/>
                <a:gd name="T2" fmla="*/ 275 w 275"/>
                <a:gd name="T3" fmla="*/ 0 h 6"/>
                <a:gd name="T4" fmla="*/ 275 w 275"/>
                <a:gd name="T5" fmla="*/ 6 h 6"/>
                <a:gd name="T6" fmla="*/ 0 w 275"/>
                <a:gd name="T7" fmla="*/ 6 h 6"/>
                <a:gd name="T8" fmla="*/ 1 w 27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">
                  <a:moveTo>
                    <a:pt x="1" y="0"/>
                  </a:moveTo>
                  <a:cubicBezTo>
                    <a:pt x="92" y="0"/>
                    <a:pt x="183" y="0"/>
                    <a:pt x="275" y="0"/>
                  </a:cubicBezTo>
                  <a:cubicBezTo>
                    <a:pt x="275" y="2"/>
                    <a:pt x="275" y="4"/>
                    <a:pt x="275" y="6"/>
                  </a:cubicBezTo>
                  <a:cubicBezTo>
                    <a:pt x="183" y="6"/>
                    <a:pt x="92" y="6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115"/>
            <p:cNvSpPr>
              <a:spLocks/>
            </p:cNvSpPr>
            <p:nvPr/>
          </p:nvSpPr>
          <p:spPr bwMode="auto">
            <a:xfrm>
              <a:off x="4965759" y="5830984"/>
              <a:ext cx="36513" cy="28575"/>
            </a:xfrm>
            <a:custGeom>
              <a:avLst/>
              <a:gdLst>
                <a:gd name="T0" fmla="*/ 0 w 101"/>
                <a:gd name="T1" fmla="*/ 20 h 78"/>
                <a:gd name="T2" fmla="*/ 101 w 101"/>
                <a:gd name="T3" fmla="*/ 61 h 78"/>
                <a:gd name="T4" fmla="*/ 0 w 101"/>
                <a:gd name="T5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78">
                  <a:moveTo>
                    <a:pt x="0" y="20"/>
                  </a:moveTo>
                  <a:cubicBezTo>
                    <a:pt x="37" y="0"/>
                    <a:pt x="76" y="16"/>
                    <a:pt x="101" y="61"/>
                  </a:cubicBezTo>
                  <a:cubicBezTo>
                    <a:pt x="62" y="78"/>
                    <a:pt x="47" y="72"/>
                    <a:pt x="0" y="2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16"/>
            <p:cNvSpPr>
              <a:spLocks/>
            </p:cNvSpPr>
            <p:nvPr/>
          </p:nvSpPr>
          <p:spPr bwMode="auto">
            <a:xfrm>
              <a:off x="5078473" y="5580155"/>
              <a:ext cx="85726" cy="1588"/>
            </a:xfrm>
            <a:custGeom>
              <a:avLst/>
              <a:gdLst>
                <a:gd name="T0" fmla="*/ 238 w 238"/>
                <a:gd name="T1" fmla="*/ 5 h 5"/>
                <a:gd name="T2" fmla="*/ 1 w 238"/>
                <a:gd name="T3" fmla="*/ 5 h 5"/>
                <a:gd name="T4" fmla="*/ 0 w 238"/>
                <a:gd name="T5" fmla="*/ 0 h 5"/>
                <a:gd name="T6" fmla="*/ 238 w 238"/>
                <a:gd name="T7" fmla="*/ 0 h 5"/>
                <a:gd name="T8" fmla="*/ 238 w 2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5">
                  <a:moveTo>
                    <a:pt x="238" y="5"/>
                  </a:moveTo>
                  <a:cubicBezTo>
                    <a:pt x="159" y="5"/>
                    <a:pt x="80" y="5"/>
                    <a:pt x="1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79" y="0"/>
                    <a:pt x="159" y="0"/>
                    <a:pt x="238" y="0"/>
                  </a:cubicBezTo>
                  <a:cubicBezTo>
                    <a:pt x="238" y="1"/>
                    <a:pt x="238" y="3"/>
                    <a:pt x="238" y="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17"/>
            <p:cNvSpPr>
              <a:spLocks/>
            </p:cNvSpPr>
            <p:nvPr/>
          </p:nvSpPr>
          <p:spPr bwMode="auto">
            <a:xfrm>
              <a:off x="4807008" y="5467440"/>
              <a:ext cx="80963" cy="1588"/>
            </a:xfrm>
            <a:custGeom>
              <a:avLst/>
              <a:gdLst>
                <a:gd name="T0" fmla="*/ 223 w 223"/>
                <a:gd name="T1" fmla="*/ 6 h 6"/>
                <a:gd name="T2" fmla="*/ 0 w 223"/>
                <a:gd name="T3" fmla="*/ 6 h 6"/>
                <a:gd name="T4" fmla="*/ 0 w 223"/>
                <a:gd name="T5" fmla="*/ 0 h 6"/>
                <a:gd name="T6" fmla="*/ 222 w 223"/>
                <a:gd name="T7" fmla="*/ 0 h 6"/>
                <a:gd name="T8" fmla="*/ 223 w 2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">
                  <a:moveTo>
                    <a:pt x="223" y="6"/>
                  </a:moveTo>
                  <a:cubicBezTo>
                    <a:pt x="148" y="6"/>
                    <a:pt x="74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74" y="0"/>
                    <a:pt x="148" y="0"/>
                    <a:pt x="222" y="0"/>
                  </a:cubicBezTo>
                  <a:cubicBezTo>
                    <a:pt x="222" y="2"/>
                    <a:pt x="223" y="4"/>
                    <a:pt x="223" y="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18"/>
            <p:cNvSpPr>
              <a:spLocks/>
            </p:cNvSpPr>
            <p:nvPr/>
          </p:nvSpPr>
          <p:spPr bwMode="auto">
            <a:xfrm>
              <a:off x="4841933" y="6018312"/>
              <a:ext cx="28575" cy="19050"/>
            </a:xfrm>
            <a:custGeom>
              <a:avLst/>
              <a:gdLst>
                <a:gd name="T0" fmla="*/ 76 w 76"/>
                <a:gd name="T1" fmla="*/ 0 h 51"/>
                <a:gd name="T2" fmla="*/ 0 w 76"/>
                <a:gd name="T3" fmla="*/ 46 h 51"/>
                <a:gd name="T4" fmla="*/ 11 w 76"/>
                <a:gd name="T5" fmla="*/ 11 h 51"/>
                <a:gd name="T6" fmla="*/ 76 w 7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1">
                  <a:moveTo>
                    <a:pt x="76" y="0"/>
                  </a:moveTo>
                  <a:cubicBezTo>
                    <a:pt x="66" y="45"/>
                    <a:pt x="54" y="51"/>
                    <a:pt x="0" y="46"/>
                  </a:cubicBezTo>
                  <a:cubicBezTo>
                    <a:pt x="3" y="33"/>
                    <a:pt x="4" y="14"/>
                    <a:pt x="11" y="11"/>
                  </a:cubicBezTo>
                  <a:cubicBezTo>
                    <a:pt x="29" y="4"/>
                    <a:pt x="50" y="4"/>
                    <a:pt x="76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19"/>
            <p:cNvSpPr>
              <a:spLocks/>
            </p:cNvSpPr>
            <p:nvPr/>
          </p:nvSpPr>
          <p:spPr bwMode="auto">
            <a:xfrm>
              <a:off x="4760970" y="5989736"/>
              <a:ext cx="28575" cy="17463"/>
            </a:xfrm>
            <a:custGeom>
              <a:avLst/>
              <a:gdLst>
                <a:gd name="T0" fmla="*/ 0 w 80"/>
                <a:gd name="T1" fmla="*/ 47 h 47"/>
                <a:gd name="T2" fmla="*/ 19 w 80"/>
                <a:gd name="T3" fmla="*/ 10 h 47"/>
                <a:gd name="T4" fmla="*/ 67 w 80"/>
                <a:gd name="T5" fmla="*/ 0 h 47"/>
                <a:gd name="T6" fmla="*/ 79 w 80"/>
                <a:gd name="T7" fmla="*/ 19 h 47"/>
                <a:gd name="T8" fmla="*/ 63 w 80"/>
                <a:gd name="T9" fmla="*/ 37 h 47"/>
                <a:gd name="T10" fmla="*/ 0 w 8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7">
                  <a:moveTo>
                    <a:pt x="0" y="47"/>
                  </a:moveTo>
                  <a:cubicBezTo>
                    <a:pt x="8" y="30"/>
                    <a:pt x="11" y="15"/>
                    <a:pt x="19" y="10"/>
                  </a:cubicBezTo>
                  <a:cubicBezTo>
                    <a:pt x="33" y="3"/>
                    <a:pt x="51" y="1"/>
                    <a:pt x="67" y="0"/>
                  </a:cubicBezTo>
                  <a:cubicBezTo>
                    <a:pt x="71" y="0"/>
                    <a:pt x="80" y="13"/>
                    <a:pt x="79" y="19"/>
                  </a:cubicBezTo>
                  <a:cubicBezTo>
                    <a:pt x="79" y="26"/>
                    <a:pt x="70" y="36"/>
                    <a:pt x="63" y="37"/>
                  </a:cubicBezTo>
                  <a:cubicBezTo>
                    <a:pt x="46" y="42"/>
                    <a:pt x="28" y="43"/>
                    <a:pt x="0" y="47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20"/>
            <p:cNvSpPr>
              <a:spLocks/>
            </p:cNvSpPr>
            <p:nvPr/>
          </p:nvSpPr>
          <p:spPr bwMode="auto">
            <a:xfrm>
              <a:off x="4767320" y="6070700"/>
              <a:ext cx="22225" cy="23813"/>
            </a:xfrm>
            <a:custGeom>
              <a:avLst/>
              <a:gdLst>
                <a:gd name="T0" fmla="*/ 30 w 61"/>
                <a:gd name="T1" fmla="*/ 0 h 68"/>
                <a:gd name="T2" fmla="*/ 61 w 61"/>
                <a:gd name="T3" fmla="*/ 39 h 68"/>
                <a:gd name="T4" fmla="*/ 33 w 61"/>
                <a:gd name="T5" fmla="*/ 68 h 68"/>
                <a:gd name="T6" fmla="*/ 2 w 61"/>
                <a:gd name="T7" fmla="*/ 42 h 68"/>
                <a:gd name="T8" fmla="*/ 30 w 6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0" y="0"/>
                  </a:moveTo>
                  <a:cubicBezTo>
                    <a:pt x="44" y="17"/>
                    <a:pt x="61" y="28"/>
                    <a:pt x="61" y="39"/>
                  </a:cubicBezTo>
                  <a:cubicBezTo>
                    <a:pt x="61" y="50"/>
                    <a:pt x="43" y="68"/>
                    <a:pt x="33" y="68"/>
                  </a:cubicBezTo>
                  <a:cubicBezTo>
                    <a:pt x="22" y="68"/>
                    <a:pt x="3" y="53"/>
                    <a:pt x="2" y="42"/>
                  </a:cubicBezTo>
                  <a:cubicBezTo>
                    <a:pt x="0" y="31"/>
                    <a:pt x="16" y="18"/>
                    <a:pt x="3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21"/>
            <p:cNvSpPr>
              <a:spLocks/>
            </p:cNvSpPr>
            <p:nvPr/>
          </p:nvSpPr>
          <p:spPr bwMode="auto">
            <a:xfrm>
              <a:off x="5175312" y="6073875"/>
              <a:ext cx="26988" cy="20638"/>
            </a:xfrm>
            <a:custGeom>
              <a:avLst/>
              <a:gdLst>
                <a:gd name="T0" fmla="*/ 74 w 74"/>
                <a:gd name="T1" fmla="*/ 29 h 58"/>
                <a:gd name="T2" fmla="*/ 31 w 74"/>
                <a:gd name="T3" fmla="*/ 57 h 58"/>
                <a:gd name="T4" fmla="*/ 0 w 74"/>
                <a:gd name="T5" fmla="*/ 29 h 58"/>
                <a:gd name="T6" fmla="*/ 31 w 74"/>
                <a:gd name="T7" fmla="*/ 1 h 58"/>
                <a:gd name="T8" fmla="*/ 74 w 74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8">
                  <a:moveTo>
                    <a:pt x="74" y="29"/>
                  </a:moveTo>
                  <a:cubicBezTo>
                    <a:pt x="54" y="43"/>
                    <a:pt x="42" y="58"/>
                    <a:pt x="31" y="57"/>
                  </a:cubicBezTo>
                  <a:cubicBezTo>
                    <a:pt x="20" y="56"/>
                    <a:pt x="10" y="39"/>
                    <a:pt x="0" y="29"/>
                  </a:cubicBezTo>
                  <a:cubicBezTo>
                    <a:pt x="10" y="19"/>
                    <a:pt x="20" y="2"/>
                    <a:pt x="31" y="1"/>
                  </a:cubicBezTo>
                  <a:cubicBezTo>
                    <a:pt x="42" y="0"/>
                    <a:pt x="54" y="15"/>
                    <a:pt x="74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22"/>
            <p:cNvSpPr>
              <a:spLocks/>
            </p:cNvSpPr>
            <p:nvPr/>
          </p:nvSpPr>
          <p:spPr bwMode="auto">
            <a:xfrm>
              <a:off x="4857808" y="6108801"/>
              <a:ext cx="25400" cy="22225"/>
            </a:xfrm>
            <a:custGeom>
              <a:avLst/>
              <a:gdLst>
                <a:gd name="T0" fmla="*/ 70 w 70"/>
                <a:gd name="T1" fmla="*/ 31 h 60"/>
                <a:gd name="T2" fmla="*/ 27 w 70"/>
                <a:gd name="T3" fmla="*/ 58 h 60"/>
                <a:gd name="T4" fmla="*/ 0 w 70"/>
                <a:gd name="T5" fmla="*/ 28 h 60"/>
                <a:gd name="T6" fmla="*/ 29 w 70"/>
                <a:gd name="T7" fmla="*/ 1 h 60"/>
                <a:gd name="T8" fmla="*/ 70 w 7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0">
                  <a:moveTo>
                    <a:pt x="70" y="31"/>
                  </a:moveTo>
                  <a:cubicBezTo>
                    <a:pt x="50" y="44"/>
                    <a:pt x="37" y="60"/>
                    <a:pt x="27" y="58"/>
                  </a:cubicBezTo>
                  <a:cubicBezTo>
                    <a:pt x="16" y="56"/>
                    <a:pt x="0" y="38"/>
                    <a:pt x="0" y="28"/>
                  </a:cubicBezTo>
                  <a:cubicBezTo>
                    <a:pt x="1" y="18"/>
                    <a:pt x="18" y="2"/>
                    <a:pt x="29" y="1"/>
                  </a:cubicBezTo>
                  <a:cubicBezTo>
                    <a:pt x="39" y="0"/>
                    <a:pt x="51" y="16"/>
                    <a:pt x="70" y="3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23"/>
            <p:cNvSpPr>
              <a:spLocks/>
            </p:cNvSpPr>
            <p:nvPr/>
          </p:nvSpPr>
          <p:spPr bwMode="auto">
            <a:xfrm>
              <a:off x="4816533" y="5980211"/>
              <a:ext cx="25400" cy="22225"/>
            </a:xfrm>
            <a:custGeom>
              <a:avLst/>
              <a:gdLst>
                <a:gd name="T0" fmla="*/ 6 w 73"/>
                <a:gd name="T1" fmla="*/ 63 h 63"/>
                <a:gd name="T2" fmla="*/ 58 w 73"/>
                <a:gd name="T3" fmla="*/ 12 h 63"/>
                <a:gd name="T4" fmla="*/ 73 w 73"/>
                <a:gd name="T5" fmla="*/ 30 h 63"/>
                <a:gd name="T6" fmla="*/ 60 w 73"/>
                <a:gd name="T7" fmla="*/ 50 h 63"/>
                <a:gd name="T8" fmla="*/ 6 w 7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3">
                  <a:moveTo>
                    <a:pt x="6" y="63"/>
                  </a:moveTo>
                  <a:cubicBezTo>
                    <a:pt x="0" y="25"/>
                    <a:pt x="28" y="0"/>
                    <a:pt x="58" y="12"/>
                  </a:cubicBezTo>
                  <a:cubicBezTo>
                    <a:pt x="64" y="15"/>
                    <a:pt x="72" y="24"/>
                    <a:pt x="73" y="30"/>
                  </a:cubicBezTo>
                  <a:cubicBezTo>
                    <a:pt x="73" y="36"/>
                    <a:pt x="66" y="47"/>
                    <a:pt x="60" y="50"/>
                  </a:cubicBezTo>
                  <a:cubicBezTo>
                    <a:pt x="44" y="56"/>
                    <a:pt x="26" y="59"/>
                    <a:pt x="6" y="63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24"/>
            <p:cNvSpPr>
              <a:spLocks/>
            </p:cNvSpPr>
            <p:nvPr/>
          </p:nvSpPr>
          <p:spPr bwMode="auto">
            <a:xfrm>
              <a:off x="5297551" y="6032599"/>
              <a:ext cx="22225" cy="25400"/>
            </a:xfrm>
            <a:custGeom>
              <a:avLst/>
              <a:gdLst>
                <a:gd name="T0" fmla="*/ 30 w 60"/>
                <a:gd name="T1" fmla="*/ 0 h 69"/>
                <a:gd name="T2" fmla="*/ 58 w 60"/>
                <a:gd name="T3" fmla="*/ 42 h 69"/>
                <a:gd name="T4" fmla="*/ 27 w 60"/>
                <a:gd name="T5" fmla="*/ 68 h 69"/>
                <a:gd name="T6" fmla="*/ 0 w 60"/>
                <a:gd name="T7" fmla="*/ 42 h 69"/>
                <a:gd name="T8" fmla="*/ 30 w 6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9">
                  <a:moveTo>
                    <a:pt x="30" y="0"/>
                  </a:moveTo>
                  <a:cubicBezTo>
                    <a:pt x="44" y="20"/>
                    <a:pt x="60" y="33"/>
                    <a:pt x="58" y="42"/>
                  </a:cubicBezTo>
                  <a:cubicBezTo>
                    <a:pt x="55" y="53"/>
                    <a:pt x="39" y="67"/>
                    <a:pt x="27" y="68"/>
                  </a:cubicBezTo>
                  <a:cubicBezTo>
                    <a:pt x="19" y="69"/>
                    <a:pt x="0" y="52"/>
                    <a:pt x="0" y="42"/>
                  </a:cubicBezTo>
                  <a:cubicBezTo>
                    <a:pt x="0" y="31"/>
                    <a:pt x="15" y="20"/>
                    <a:pt x="3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25"/>
            <p:cNvSpPr>
              <a:spLocks/>
            </p:cNvSpPr>
            <p:nvPr/>
          </p:nvSpPr>
          <p:spPr bwMode="auto">
            <a:xfrm>
              <a:off x="5426140" y="6048475"/>
              <a:ext cx="22225" cy="23813"/>
            </a:xfrm>
            <a:custGeom>
              <a:avLst/>
              <a:gdLst>
                <a:gd name="T0" fmla="*/ 32 w 61"/>
                <a:gd name="T1" fmla="*/ 0 h 68"/>
                <a:gd name="T2" fmla="*/ 59 w 61"/>
                <a:gd name="T3" fmla="*/ 42 h 68"/>
                <a:gd name="T4" fmla="*/ 29 w 61"/>
                <a:gd name="T5" fmla="*/ 68 h 68"/>
                <a:gd name="T6" fmla="*/ 1 w 61"/>
                <a:gd name="T7" fmla="*/ 40 h 68"/>
                <a:gd name="T8" fmla="*/ 32 w 6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2" y="0"/>
                  </a:moveTo>
                  <a:cubicBezTo>
                    <a:pt x="46" y="20"/>
                    <a:pt x="61" y="33"/>
                    <a:pt x="59" y="42"/>
                  </a:cubicBezTo>
                  <a:cubicBezTo>
                    <a:pt x="57" y="53"/>
                    <a:pt x="39" y="68"/>
                    <a:pt x="29" y="68"/>
                  </a:cubicBezTo>
                  <a:cubicBezTo>
                    <a:pt x="19" y="67"/>
                    <a:pt x="2" y="51"/>
                    <a:pt x="1" y="40"/>
                  </a:cubicBezTo>
                  <a:cubicBezTo>
                    <a:pt x="0" y="31"/>
                    <a:pt x="16" y="19"/>
                    <a:pt x="3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26"/>
            <p:cNvSpPr>
              <a:spLocks/>
            </p:cNvSpPr>
            <p:nvPr/>
          </p:nvSpPr>
          <p:spPr bwMode="auto">
            <a:xfrm>
              <a:off x="4311702" y="5588092"/>
              <a:ext cx="46038" cy="63501"/>
            </a:xfrm>
            <a:custGeom>
              <a:avLst/>
              <a:gdLst>
                <a:gd name="T0" fmla="*/ 22 w 132"/>
                <a:gd name="T1" fmla="*/ 0 h 174"/>
                <a:gd name="T2" fmla="*/ 67 w 132"/>
                <a:gd name="T3" fmla="*/ 76 h 174"/>
                <a:gd name="T4" fmla="*/ 62 w 132"/>
                <a:gd name="T5" fmla="*/ 94 h 174"/>
                <a:gd name="T6" fmla="*/ 101 w 132"/>
                <a:gd name="T7" fmla="*/ 154 h 174"/>
                <a:gd name="T8" fmla="*/ 132 w 132"/>
                <a:gd name="T9" fmla="*/ 152 h 174"/>
                <a:gd name="T10" fmla="*/ 62 w 132"/>
                <a:gd name="T11" fmla="*/ 152 h 174"/>
                <a:gd name="T12" fmla="*/ 41 w 132"/>
                <a:gd name="T13" fmla="*/ 82 h 174"/>
                <a:gd name="T14" fmla="*/ 22 w 132"/>
                <a:gd name="T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74">
                  <a:moveTo>
                    <a:pt x="22" y="0"/>
                  </a:moveTo>
                  <a:cubicBezTo>
                    <a:pt x="16" y="55"/>
                    <a:pt x="17" y="56"/>
                    <a:pt x="67" y="76"/>
                  </a:cubicBezTo>
                  <a:cubicBezTo>
                    <a:pt x="66" y="82"/>
                    <a:pt x="65" y="89"/>
                    <a:pt x="62" y="94"/>
                  </a:cubicBezTo>
                  <a:cubicBezTo>
                    <a:pt x="50" y="130"/>
                    <a:pt x="65" y="153"/>
                    <a:pt x="101" y="154"/>
                  </a:cubicBezTo>
                  <a:cubicBezTo>
                    <a:pt x="112" y="154"/>
                    <a:pt x="122" y="153"/>
                    <a:pt x="132" y="152"/>
                  </a:cubicBezTo>
                  <a:cubicBezTo>
                    <a:pt x="109" y="174"/>
                    <a:pt x="81" y="172"/>
                    <a:pt x="62" y="152"/>
                  </a:cubicBezTo>
                  <a:cubicBezTo>
                    <a:pt x="49" y="138"/>
                    <a:pt x="49" y="112"/>
                    <a:pt x="41" y="82"/>
                  </a:cubicBezTo>
                  <a:cubicBezTo>
                    <a:pt x="5" y="64"/>
                    <a:pt x="0" y="50"/>
                    <a:pt x="2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27"/>
            <p:cNvSpPr>
              <a:spLocks/>
            </p:cNvSpPr>
            <p:nvPr/>
          </p:nvSpPr>
          <p:spPr bwMode="auto">
            <a:xfrm>
              <a:off x="5194362" y="6031012"/>
              <a:ext cx="26988" cy="20638"/>
            </a:xfrm>
            <a:custGeom>
              <a:avLst/>
              <a:gdLst>
                <a:gd name="T0" fmla="*/ 76 w 76"/>
                <a:gd name="T1" fmla="*/ 29 h 56"/>
                <a:gd name="T2" fmla="*/ 29 w 76"/>
                <a:gd name="T3" fmla="*/ 54 h 56"/>
                <a:gd name="T4" fmla="*/ 0 w 76"/>
                <a:gd name="T5" fmla="*/ 25 h 56"/>
                <a:gd name="T6" fmla="*/ 31 w 76"/>
                <a:gd name="T7" fmla="*/ 0 h 56"/>
                <a:gd name="T8" fmla="*/ 76 w 76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6">
                  <a:moveTo>
                    <a:pt x="76" y="29"/>
                  </a:moveTo>
                  <a:cubicBezTo>
                    <a:pt x="54" y="42"/>
                    <a:pt x="40" y="56"/>
                    <a:pt x="29" y="54"/>
                  </a:cubicBezTo>
                  <a:cubicBezTo>
                    <a:pt x="18" y="53"/>
                    <a:pt x="9" y="35"/>
                    <a:pt x="0" y="25"/>
                  </a:cubicBezTo>
                  <a:cubicBezTo>
                    <a:pt x="10" y="16"/>
                    <a:pt x="20" y="0"/>
                    <a:pt x="31" y="0"/>
                  </a:cubicBezTo>
                  <a:cubicBezTo>
                    <a:pt x="43" y="0"/>
                    <a:pt x="54" y="15"/>
                    <a:pt x="76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28"/>
            <p:cNvSpPr>
              <a:spLocks/>
            </p:cNvSpPr>
            <p:nvPr/>
          </p:nvSpPr>
          <p:spPr bwMode="auto">
            <a:xfrm>
              <a:off x="4951472" y="6091338"/>
              <a:ext cx="26988" cy="22225"/>
            </a:xfrm>
            <a:custGeom>
              <a:avLst/>
              <a:gdLst>
                <a:gd name="T0" fmla="*/ 75 w 75"/>
                <a:gd name="T1" fmla="*/ 29 h 58"/>
                <a:gd name="T2" fmla="*/ 32 w 75"/>
                <a:gd name="T3" fmla="*/ 57 h 58"/>
                <a:gd name="T4" fmla="*/ 0 w 75"/>
                <a:gd name="T5" fmla="*/ 29 h 58"/>
                <a:gd name="T6" fmla="*/ 31 w 75"/>
                <a:gd name="T7" fmla="*/ 1 h 58"/>
                <a:gd name="T8" fmla="*/ 75 w 75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8">
                  <a:moveTo>
                    <a:pt x="75" y="29"/>
                  </a:moveTo>
                  <a:cubicBezTo>
                    <a:pt x="55" y="43"/>
                    <a:pt x="43" y="58"/>
                    <a:pt x="32" y="57"/>
                  </a:cubicBezTo>
                  <a:cubicBezTo>
                    <a:pt x="21" y="56"/>
                    <a:pt x="11" y="39"/>
                    <a:pt x="0" y="29"/>
                  </a:cubicBezTo>
                  <a:cubicBezTo>
                    <a:pt x="11" y="19"/>
                    <a:pt x="20" y="2"/>
                    <a:pt x="31" y="1"/>
                  </a:cubicBezTo>
                  <a:cubicBezTo>
                    <a:pt x="42" y="0"/>
                    <a:pt x="55" y="15"/>
                    <a:pt x="75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29"/>
            <p:cNvSpPr>
              <a:spLocks/>
            </p:cNvSpPr>
            <p:nvPr/>
          </p:nvSpPr>
          <p:spPr bwMode="auto">
            <a:xfrm>
              <a:off x="5334064" y="6102451"/>
              <a:ext cx="20638" cy="22225"/>
            </a:xfrm>
            <a:custGeom>
              <a:avLst/>
              <a:gdLst>
                <a:gd name="T0" fmla="*/ 37 w 58"/>
                <a:gd name="T1" fmla="*/ 0 h 60"/>
                <a:gd name="T2" fmla="*/ 56 w 58"/>
                <a:gd name="T3" fmla="*/ 34 h 60"/>
                <a:gd name="T4" fmla="*/ 25 w 58"/>
                <a:gd name="T5" fmla="*/ 59 h 60"/>
                <a:gd name="T6" fmla="*/ 0 w 58"/>
                <a:gd name="T7" fmla="*/ 33 h 60"/>
                <a:gd name="T8" fmla="*/ 23 w 58"/>
                <a:gd name="T9" fmla="*/ 0 h 60"/>
                <a:gd name="T10" fmla="*/ 37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37" y="0"/>
                  </a:moveTo>
                  <a:cubicBezTo>
                    <a:pt x="44" y="12"/>
                    <a:pt x="58" y="25"/>
                    <a:pt x="56" y="34"/>
                  </a:cubicBezTo>
                  <a:cubicBezTo>
                    <a:pt x="53" y="45"/>
                    <a:pt x="37" y="58"/>
                    <a:pt x="25" y="59"/>
                  </a:cubicBezTo>
                  <a:cubicBezTo>
                    <a:pt x="17" y="60"/>
                    <a:pt x="0" y="42"/>
                    <a:pt x="0" y="33"/>
                  </a:cubicBezTo>
                  <a:cubicBezTo>
                    <a:pt x="0" y="22"/>
                    <a:pt x="15" y="11"/>
                    <a:pt x="23" y="0"/>
                  </a:cubicBezTo>
                  <a:cubicBezTo>
                    <a:pt x="28" y="0"/>
                    <a:pt x="32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30"/>
            <p:cNvSpPr>
              <a:spLocks/>
            </p:cNvSpPr>
            <p:nvPr/>
          </p:nvSpPr>
          <p:spPr bwMode="auto">
            <a:xfrm>
              <a:off x="4362502" y="5613493"/>
              <a:ext cx="28575" cy="36513"/>
            </a:xfrm>
            <a:custGeom>
              <a:avLst/>
              <a:gdLst>
                <a:gd name="T0" fmla="*/ 0 w 77"/>
                <a:gd name="T1" fmla="*/ 74 h 103"/>
                <a:gd name="T2" fmla="*/ 9 w 77"/>
                <a:gd name="T3" fmla="*/ 29 h 103"/>
                <a:gd name="T4" fmla="*/ 61 w 77"/>
                <a:gd name="T5" fmla="*/ 73 h 103"/>
                <a:gd name="T6" fmla="*/ 45 w 77"/>
                <a:gd name="T7" fmla="*/ 4 h 103"/>
                <a:gd name="T8" fmla="*/ 77 w 77"/>
                <a:gd name="T9" fmla="*/ 0 h 103"/>
                <a:gd name="T10" fmla="*/ 67 w 77"/>
                <a:gd name="T11" fmla="*/ 37 h 103"/>
                <a:gd name="T12" fmla="*/ 66 w 77"/>
                <a:gd name="T13" fmla="*/ 100 h 103"/>
                <a:gd name="T14" fmla="*/ 58 w 77"/>
                <a:gd name="T15" fmla="*/ 103 h 103"/>
                <a:gd name="T16" fmla="*/ 17 w 77"/>
                <a:gd name="T17" fmla="*/ 49 h 103"/>
                <a:gd name="T18" fmla="*/ 0 w 77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03">
                  <a:moveTo>
                    <a:pt x="0" y="74"/>
                  </a:moveTo>
                  <a:cubicBezTo>
                    <a:pt x="3" y="61"/>
                    <a:pt x="5" y="48"/>
                    <a:pt x="9" y="29"/>
                  </a:cubicBezTo>
                  <a:cubicBezTo>
                    <a:pt x="27" y="44"/>
                    <a:pt x="42" y="57"/>
                    <a:pt x="61" y="73"/>
                  </a:cubicBezTo>
                  <a:cubicBezTo>
                    <a:pt x="55" y="47"/>
                    <a:pt x="50" y="26"/>
                    <a:pt x="45" y="4"/>
                  </a:cubicBezTo>
                  <a:cubicBezTo>
                    <a:pt x="56" y="3"/>
                    <a:pt x="66" y="2"/>
                    <a:pt x="77" y="0"/>
                  </a:cubicBezTo>
                  <a:cubicBezTo>
                    <a:pt x="73" y="13"/>
                    <a:pt x="68" y="25"/>
                    <a:pt x="67" y="37"/>
                  </a:cubicBezTo>
                  <a:cubicBezTo>
                    <a:pt x="65" y="58"/>
                    <a:pt x="66" y="79"/>
                    <a:pt x="66" y="100"/>
                  </a:cubicBezTo>
                  <a:cubicBezTo>
                    <a:pt x="64" y="101"/>
                    <a:pt x="61" y="102"/>
                    <a:pt x="58" y="103"/>
                  </a:cubicBezTo>
                  <a:cubicBezTo>
                    <a:pt x="45" y="86"/>
                    <a:pt x="32" y="68"/>
                    <a:pt x="17" y="49"/>
                  </a:cubicBezTo>
                  <a:cubicBezTo>
                    <a:pt x="11" y="58"/>
                    <a:pt x="6" y="66"/>
                    <a:pt x="0" y="7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131"/>
            <p:cNvSpPr>
              <a:spLocks/>
            </p:cNvSpPr>
            <p:nvPr/>
          </p:nvSpPr>
          <p:spPr bwMode="auto">
            <a:xfrm>
              <a:off x="4703819" y="5961161"/>
              <a:ext cx="30163" cy="19050"/>
            </a:xfrm>
            <a:custGeom>
              <a:avLst/>
              <a:gdLst>
                <a:gd name="T0" fmla="*/ 0 w 81"/>
                <a:gd name="T1" fmla="*/ 32 h 53"/>
                <a:gd name="T2" fmla="*/ 36 w 81"/>
                <a:gd name="T3" fmla="*/ 2 h 53"/>
                <a:gd name="T4" fmla="*/ 81 w 81"/>
                <a:gd name="T5" fmla="*/ 14 h 53"/>
                <a:gd name="T6" fmla="*/ 0 w 81"/>
                <a:gd name="T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3">
                  <a:moveTo>
                    <a:pt x="0" y="32"/>
                  </a:moveTo>
                  <a:cubicBezTo>
                    <a:pt x="15" y="19"/>
                    <a:pt x="25" y="4"/>
                    <a:pt x="36" y="2"/>
                  </a:cubicBezTo>
                  <a:cubicBezTo>
                    <a:pt x="50" y="0"/>
                    <a:pt x="65" y="9"/>
                    <a:pt x="81" y="14"/>
                  </a:cubicBezTo>
                  <a:cubicBezTo>
                    <a:pt x="62" y="53"/>
                    <a:pt x="38" y="49"/>
                    <a:pt x="0" y="3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32"/>
            <p:cNvSpPr>
              <a:spLocks/>
            </p:cNvSpPr>
            <p:nvPr/>
          </p:nvSpPr>
          <p:spPr bwMode="auto">
            <a:xfrm>
              <a:off x="4980047" y="6021487"/>
              <a:ext cx="22225" cy="17463"/>
            </a:xfrm>
            <a:custGeom>
              <a:avLst/>
              <a:gdLst>
                <a:gd name="T0" fmla="*/ 62 w 62"/>
                <a:gd name="T1" fmla="*/ 27 h 48"/>
                <a:gd name="T2" fmla="*/ 26 w 62"/>
                <a:gd name="T3" fmla="*/ 47 h 48"/>
                <a:gd name="T4" fmla="*/ 0 w 62"/>
                <a:gd name="T5" fmla="*/ 26 h 48"/>
                <a:gd name="T6" fmla="*/ 30 w 62"/>
                <a:gd name="T7" fmla="*/ 2 h 48"/>
                <a:gd name="T8" fmla="*/ 62 w 62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8">
                  <a:moveTo>
                    <a:pt x="62" y="27"/>
                  </a:moveTo>
                  <a:cubicBezTo>
                    <a:pt x="44" y="38"/>
                    <a:pt x="34" y="48"/>
                    <a:pt x="26" y="47"/>
                  </a:cubicBezTo>
                  <a:cubicBezTo>
                    <a:pt x="17" y="45"/>
                    <a:pt x="9" y="33"/>
                    <a:pt x="0" y="26"/>
                  </a:cubicBezTo>
                  <a:cubicBezTo>
                    <a:pt x="10" y="17"/>
                    <a:pt x="18" y="5"/>
                    <a:pt x="30" y="2"/>
                  </a:cubicBezTo>
                  <a:cubicBezTo>
                    <a:pt x="35" y="0"/>
                    <a:pt x="46" y="14"/>
                    <a:pt x="62" y="27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133"/>
            <p:cNvSpPr>
              <a:spLocks/>
            </p:cNvSpPr>
            <p:nvPr/>
          </p:nvSpPr>
          <p:spPr bwMode="auto">
            <a:xfrm>
              <a:off x="5013385" y="5988149"/>
              <a:ext cx="22225" cy="17463"/>
            </a:xfrm>
            <a:custGeom>
              <a:avLst/>
              <a:gdLst>
                <a:gd name="T0" fmla="*/ 63 w 63"/>
                <a:gd name="T1" fmla="*/ 28 h 46"/>
                <a:gd name="T2" fmla="*/ 24 w 63"/>
                <a:gd name="T3" fmla="*/ 45 h 46"/>
                <a:gd name="T4" fmla="*/ 0 w 63"/>
                <a:gd name="T5" fmla="*/ 24 h 46"/>
                <a:gd name="T6" fmla="*/ 26 w 63"/>
                <a:gd name="T7" fmla="*/ 1 h 46"/>
                <a:gd name="T8" fmla="*/ 63 w 63"/>
                <a:gd name="T9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6">
                  <a:moveTo>
                    <a:pt x="63" y="28"/>
                  </a:moveTo>
                  <a:cubicBezTo>
                    <a:pt x="43" y="37"/>
                    <a:pt x="33" y="46"/>
                    <a:pt x="24" y="45"/>
                  </a:cubicBezTo>
                  <a:cubicBezTo>
                    <a:pt x="15" y="43"/>
                    <a:pt x="8" y="32"/>
                    <a:pt x="0" y="24"/>
                  </a:cubicBezTo>
                  <a:cubicBezTo>
                    <a:pt x="9" y="16"/>
                    <a:pt x="16" y="1"/>
                    <a:pt x="26" y="1"/>
                  </a:cubicBezTo>
                  <a:cubicBezTo>
                    <a:pt x="34" y="0"/>
                    <a:pt x="44" y="13"/>
                    <a:pt x="63" y="2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134"/>
            <p:cNvSpPr>
              <a:spLocks/>
            </p:cNvSpPr>
            <p:nvPr/>
          </p:nvSpPr>
          <p:spPr bwMode="auto">
            <a:xfrm>
              <a:off x="5045135" y="6037362"/>
              <a:ext cx="20638" cy="14288"/>
            </a:xfrm>
            <a:custGeom>
              <a:avLst/>
              <a:gdLst>
                <a:gd name="T0" fmla="*/ 54 w 54"/>
                <a:gd name="T1" fmla="*/ 26 h 43"/>
                <a:gd name="T2" fmla="*/ 24 w 54"/>
                <a:gd name="T3" fmla="*/ 42 h 43"/>
                <a:gd name="T4" fmla="*/ 2 w 54"/>
                <a:gd name="T5" fmla="*/ 20 h 43"/>
                <a:gd name="T6" fmla="*/ 21 w 54"/>
                <a:gd name="T7" fmla="*/ 1 h 43"/>
                <a:gd name="T8" fmla="*/ 53 w 54"/>
                <a:gd name="T9" fmla="*/ 13 h 43"/>
                <a:gd name="T10" fmla="*/ 54 w 54"/>
                <a:gd name="T1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3">
                  <a:moveTo>
                    <a:pt x="54" y="26"/>
                  </a:moveTo>
                  <a:cubicBezTo>
                    <a:pt x="44" y="32"/>
                    <a:pt x="34" y="43"/>
                    <a:pt x="24" y="42"/>
                  </a:cubicBezTo>
                  <a:cubicBezTo>
                    <a:pt x="16" y="42"/>
                    <a:pt x="5" y="30"/>
                    <a:pt x="2" y="20"/>
                  </a:cubicBezTo>
                  <a:cubicBezTo>
                    <a:pt x="0" y="16"/>
                    <a:pt x="14" y="1"/>
                    <a:pt x="21" y="1"/>
                  </a:cubicBezTo>
                  <a:cubicBezTo>
                    <a:pt x="31" y="0"/>
                    <a:pt x="43" y="8"/>
                    <a:pt x="53" y="13"/>
                  </a:cubicBezTo>
                  <a:cubicBezTo>
                    <a:pt x="54" y="17"/>
                    <a:pt x="54" y="22"/>
                    <a:pt x="54" y="2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135"/>
            <p:cNvSpPr>
              <a:spLocks/>
            </p:cNvSpPr>
            <p:nvPr/>
          </p:nvSpPr>
          <p:spPr bwMode="auto">
            <a:xfrm>
              <a:off x="4926072" y="6037362"/>
              <a:ext cx="17463" cy="19050"/>
            </a:xfrm>
            <a:custGeom>
              <a:avLst/>
              <a:gdLst>
                <a:gd name="T0" fmla="*/ 23 w 49"/>
                <a:gd name="T1" fmla="*/ 54 h 54"/>
                <a:gd name="T2" fmla="*/ 1 w 49"/>
                <a:gd name="T3" fmla="*/ 20 h 54"/>
                <a:gd name="T4" fmla="*/ 25 w 49"/>
                <a:gd name="T5" fmla="*/ 0 h 54"/>
                <a:gd name="T6" fmla="*/ 48 w 49"/>
                <a:gd name="T7" fmla="*/ 19 h 54"/>
                <a:gd name="T8" fmla="*/ 23 w 4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23" y="54"/>
                  </a:moveTo>
                  <a:cubicBezTo>
                    <a:pt x="12" y="38"/>
                    <a:pt x="0" y="28"/>
                    <a:pt x="1" y="20"/>
                  </a:cubicBezTo>
                  <a:cubicBezTo>
                    <a:pt x="2" y="12"/>
                    <a:pt x="16" y="0"/>
                    <a:pt x="25" y="0"/>
                  </a:cubicBezTo>
                  <a:cubicBezTo>
                    <a:pt x="33" y="0"/>
                    <a:pt x="49" y="13"/>
                    <a:pt x="48" y="19"/>
                  </a:cubicBezTo>
                  <a:cubicBezTo>
                    <a:pt x="47" y="29"/>
                    <a:pt x="35" y="38"/>
                    <a:pt x="23" y="5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136"/>
            <p:cNvSpPr>
              <a:spLocks/>
            </p:cNvSpPr>
            <p:nvPr/>
          </p:nvSpPr>
          <p:spPr bwMode="auto">
            <a:xfrm>
              <a:off x="5089586" y="6051650"/>
              <a:ext cx="22225" cy="15875"/>
            </a:xfrm>
            <a:custGeom>
              <a:avLst/>
              <a:gdLst>
                <a:gd name="T0" fmla="*/ 63 w 63"/>
                <a:gd name="T1" fmla="*/ 19 h 45"/>
                <a:gd name="T2" fmla="*/ 24 w 63"/>
                <a:gd name="T3" fmla="*/ 44 h 45"/>
                <a:gd name="T4" fmla="*/ 0 w 63"/>
                <a:gd name="T5" fmla="*/ 21 h 45"/>
                <a:gd name="T6" fmla="*/ 25 w 63"/>
                <a:gd name="T7" fmla="*/ 1 h 45"/>
                <a:gd name="T8" fmla="*/ 63 w 63"/>
                <a:gd name="T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5">
                  <a:moveTo>
                    <a:pt x="63" y="19"/>
                  </a:moveTo>
                  <a:cubicBezTo>
                    <a:pt x="44" y="32"/>
                    <a:pt x="34" y="44"/>
                    <a:pt x="24" y="44"/>
                  </a:cubicBezTo>
                  <a:cubicBezTo>
                    <a:pt x="16" y="45"/>
                    <a:pt x="8" y="29"/>
                    <a:pt x="0" y="21"/>
                  </a:cubicBezTo>
                  <a:cubicBezTo>
                    <a:pt x="8" y="14"/>
                    <a:pt x="16" y="2"/>
                    <a:pt x="25" y="1"/>
                  </a:cubicBezTo>
                  <a:cubicBezTo>
                    <a:pt x="34" y="0"/>
                    <a:pt x="44" y="9"/>
                    <a:pt x="63" y="1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137"/>
            <p:cNvSpPr>
              <a:spLocks/>
            </p:cNvSpPr>
            <p:nvPr/>
          </p:nvSpPr>
          <p:spPr bwMode="auto">
            <a:xfrm>
              <a:off x="5072123" y="5996086"/>
              <a:ext cx="17463" cy="20638"/>
            </a:xfrm>
            <a:custGeom>
              <a:avLst/>
              <a:gdLst>
                <a:gd name="T0" fmla="*/ 26 w 49"/>
                <a:gd name="T1" fmla="*/ 0 h 55"/>
                <a:gd name="T2" fmla="*/ 48 w 49"/>
                <a:gd name="T3" fmla="*/ 32 h 55"/>
                <a:gd name="T4" fmla="*/ 25 w 49"/>
                <a:gd name="T5" fmla="*/ 54 h 55"/>
                <a:gd name="T6" fmla="*/ 1 w 49"/>
                <a:gd name="T7" fmla="*/ 32 h 55"/>
                <a:gd name="T8" fmla="*/ 26 w 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26" y="0"/>
                  </a:moveTo>
                  <a:cubicBezTo>
                    <a:pt x="37" y="15"/>
                    <a:pt x="49" y="25"/>
                    <a:pt x="48" y="32"/>
                  </a:cubicBezTo>
                  <a:cubicBezTo>
                    <a:pt x="46" y="41"/>
                    <a:pt x="32" y="55"/>
                    <a:pt x="25" y="54"/>
                  </a:cubicBezTo>
                  <a:cubicBezTo>
                    <a:pt x="16" y="54"/>
                    <a:pt x="3" y="41"/>
                    <a:pt x="1" y="32"/>
                  </a:cubicBezTo>
                  <a:cubicBezTo>
                    <a:pt x="0" y="24"/>
                    <a:pt x="14" y="15"/>
                    <a:pt x="26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38"/>
            <p:cNvSpPr>
              <a:spLocks/>
            </p:cNvSpPr>
            <p:nvPr/>
          </p:nvSpPr>
          <p:spPr bwMode="auto">
            <a:xfrm>
              <a:off x="5129274" y="6021487"/>
              <a:ext cx="17463" cy="19050"/>
            </a:xfrm>
            <a:custGeom>
              <a:avLst/>
              <a:gdLst>
                <a:gd name="T0" fmla="*/ 23 w 47"/>
                <a:gd name="T1" fmla="*/ 0 h 55"/>
                <a:gd name="T2" fmla="*/ 46 w 47"/>
                <a:gd name="T3" fmla="*/ 34 h 55"/>
                <a:gd name="T4" fmla="*/ 22 w 47"/>
                <a:gd name="T5" fmla="*/ 55 h 55"/>
                <a:gd name="T6" fmla="*/ 0 w 47"/>
                <a:gd name="T7" fmla="*/ 33 h 55"/>
                <a:gd name="T8" fmla="*/ 23 w 4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23" y="0"/>
                  </a:moveTo>
                  <a:cubicBezTo>
                    <a:pt x="34" y="16"/>
                    <a:pt x="47" y="26"/>
                    <a:pt x="46" y="34"/>
                  </a:cubicBezTo>
                  <a:cubicBezTo>
                    <a:pt x="45" y="43"/>
                    <a:pt x="30" y="55"/>
                    <a:pt x="22" y="55"/>
                  </a:cubicBezTo>
                  <a:cubicBezTo>
                    <a:pt x="14" y="55"/>
                    <a:pt x="1" y="41"/>
                    <a:pt x="0" y="33"/>
                  </a:cubicBezTo>
                  <a:cubicBezTo>
                    <a:pt x="0" y="24"/>
                    <a:pt x="12" y="15"/>
                    <a:pt x="23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39"/>
            <p:cNvSpPr>
              <a:spLocks/>
            </p:cNvSpPr>
            <p:nvPr/>
          </p:nvSpPr>
          <p:spPr bwMode="auto">
            <a:xfrm>
              <a:off x="5008622" y="6058000"/>
              <a:ext cx="15875" cy="19050"/>
            </a:xfrm>
            <a:custGeom>
              <a:avLst/>
              <a:gdLst>
                <a:gd name="T0" fmla="*/ 24 w 47"/>
                <a:gd name="T1" fmla="*/ 0 h 55"/>
                <a:gd name="T2" fmla="*/ 45 w 47"/>
                <a:gd name="T3" fmla="*/ 35 h 55"/>
                <a:gd name="T4" fmla="*/ 19 w 47"/>
                <a:gd name="T5" fmla="*/ 55 h 55"/>
                <a:gd name="T6" fmla="*/ 0 w 47"/>
                <a:gd name="T7" fmla="*/ 33 h 55"/>
                <a:gd name="T8" fmla="*/ 24 w 4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24" y="0"/>
                  </a:moveTo>
                  <a:cubicBezTo>
                    <a:pt x="35" y="16"/>
                    <a:pt x="47" y="27"/>
                    <a:pt x="45" y="35"/>
                  </a:cubicBezTo>
                  <a:cubicBezTo>
                    <a:pt x="43" y="44"/>
                    <a:pt x="29" y="53"/>
                    <a:pt x="19" y="55"/>
                  </a:cubicBezTo>
                  <a:cubicBezTo>
                    <a:pt x="13" y="55"/>
                    <a:pt x="0" y="40"/>
                    <a:pt x="0" y="33"/>
                  </a:cubicBezTo>
                  <a:cubicBezTo>
                    <a:pt x="1" y="23"/>
                    <a:pt x="12" y="15"/>
                    <a:pt x="24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140"/>
            <p:cNvSpPr>
              <a:spLocks/>
            </p:cNvSpPr>
            <p:nvPr/>
          </p:nvSpPr>
          <p:spPr bwMode="auto">
            <a:xfrm>
              <a:off x="4956234" y="5523004"/>
              <a:ext cx="90489" cy="1588"/>
            </a:xfrm>
            <a:custGeom>
              <a:avLst/>
              <a:gdLst>
                <a:gd name="T0" fmla="*/ 3 w 253"/>
                <a:gd name="T1" fmla="*/ 0 h 4"/>
                <a:gd name="T2" fmla="*/ 253 w 253"/>
                <a:gd name="T3" fmla="*/ 0 h 4"/>
                <a:gd name="T4" fmla="*/ 253 w 253"/>
                <a:gd name="T5" fmla="*/ 4 h 4"/>
                <a:gd name="T6" fmla="*/ 0 w 253"/>
                <a:gd name="T7" fmla="*/ 4 h 4"/>
                <a:gd name="T8" fmla="*/ 3 w 25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4">
                  <a:moveTo>
                    <a:pt x="3" y="0"/>
                  </a:moveTo>
                  <a:cubicBezTo>
                    <a:pt x="86" y="0"/>
                    <a:pt x="170" y="0"/>
                    <a:pt x="253" y="0"/>
                  </a:cubicBezTo>
                  <a:cubicBezTo>
                    <a:pt x="253" y="1"/>
                    <a:pt x="253" y="3"/>
                    <a:pt x="253" y="4"/>
                  </a:cubicBezTo>
                  <a:cubicBezTo>
                    <a:pt x="169" y="4"/>
                    <a:pt x="84" y="4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141"/>
            <p:cNvSpPr>
              <a:spLocks/>
            </p:cNvSpPr>
            <p:nvPr/>
          </p:nvSpPr>
          <p:spPr bwMode="auto">
            <a:xfrm>
              <a:off x="4746682" y="5964336"/>
              <a:ext cx="19050" cy="25400"/>
            </a:xfrm>
            <a:custGeom>
              <a:avLst/>
              <a:gdLst>
                <a:gd name="T0" fmla="*/ 0 w 52"/>
                <a:gd name="T1" fmla="*/ 44 h 68"/>
                <a:gd name="T2" fmla="*/ 41 w 52"/>
                <a:gd name="T3" fmla="*/ 15 h 68"/>
                <a:gd name="T4" fmla="*/ 49 w 52"/>
                <a:gd name="T5" fmla="*/ 39 h 68"/>
                <a:gd name="T6" fmla="*/ 0 w 52"/>
                <a:gd name="T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8">
                  <a:moveTo>
                    <a:pt x="0" y="44"/>
                  </a:moveTo>
                  <a:cubicBezTo>
                    <a:pt x="11" y="28"/>
                    <a:pt x="12" y="0"/>
                    <a:pt x="41" y="15"/>
                  </a:cubicBezTo>
                  <a:cubicBezTo>
                    <a:pt x="47" y="18"/>
                    <a:pt x="52" y="36"/>
                    <a:pt x="49" y="39"/>
                  </a:cubicBezTo>
                  <a:cubicBezTo>
                    <a:pt x="36" y="55"/>
                    <a:pt x="21" y="68"/>
                    <a:pt x="0" y="4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142"/>
            <p:cNvSpPr>
              <a:spLocks/>
            </p:cNvSpPr>
            <p:nvPr/>
          </p:nvSpPr>
          <p:spPr bwMode="auto">
            <a:xfrm>
              <a:off x="4868921" y="5537291"/>
              <a:ext cx="44451" cy="1588"/>
            </a:xfrm>
            <a:custGeom>
              <a:avLst/>
              <a:gdLst>
                <a:gd name="T0" fmla="*/ 0 w 122"/>
                <a:gd name="T1" fmla="*/ 0 h 5"/>
                <a:gd name="T2" fmla="*/ 122 w 122"/>
                <a:gd name="T3" fmla="*/ 0 h 5"/>
                <a:gd name="T4" fmla="*/ 122 w 122"/>
                <a:gd name="T5" fmla="*/ 5 h 5"/>
                <a:gd name="T6" fmla="*/ 1 w 122"/>
                <a:gd name="T7" fmla="*/ 5 h 5"/>
                <a:gd name="T8" fmla="*/ 0 w 12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">
                  <a:moveTo>
                    <a:pt x="0" y="0"/>
                  </a:moveTo>
                  <a:cubicBezTo>
                    <a:pt x="41" y="0"/>
                    <a:pt x="81" y="0"/>
                    <a:pt x="122" y="0"/>
                  </a:cubicBezTo>
                  <a:cubicBezTo>
                    <a:pt x="122" y="2"/>
                    <a:pt x="122" y="3"/>
                    <a:pt x="122" y="5"/>
                  </a:cubicBezTo>
                  <a:cubicBezTo>
                    <a:pt x="82" y="5"/>
                    <a:pt x="4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143"/>
            <p:cNvSpPr>
              <a:spLocks/>
            </p:cNvSpPr>
            <p:nvPr/>
          </p:nvSpPr>
          <p:spPr bwMode="auto">
            <a:xfrm>
              <a:off x="4676831" y="6016724"/>
              <a:ext cx="15875" cy="17463"/>
            </a:xfrm>
            <a:custGeom>
              <a:avLst/>
              <a:gdLst>
                <a:gd name="T0" fmla="*/ 23 w 43"/>
                <a:gd name="T1" fmla="*/ 0 h 51"/>
                <a:gd name="T2" fmla="*/ 41 w 43"/>
                <a:gd name="T3" fmla="*/ 26 h 51"/>
                <a:gd name="T4" fmla="*/ 16 w 43"/>
                <a:gd name="T5" fmla="*/ 49 h 51"/>
                <a:gd name="T6" fmla="*/ 1 w 43"/>
                <a:gd name="T7" fmla="*/ 43 h 51"/>
                <a:gd name="T8" fmla="*/ 9 w 43"/>
                <a:gd name="T9" fmla="*/ 2 h 51"/>
                <a:gd name="T10" fmla="*/ 23 w 4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1">
                  <a:moveTo>
                    <a:pt x="23" y="0"/>
                  </a:moveTo>
                  <a:cubicBezTo>
                    <a:pt x="30" y="9"/>
                    <a:pt x="43" y="19"/>
                    <a:pt x="41" y="26"/>
                  </a:cubicBezTo>
                  <a:cubicBezTo>
                    <a:pt x="39" y="35"/>
                    <a:pt x="26" y="43"/>
                    <a:pt x="16" y="49"/>
                  </a:cubicBezTo>
                  <a:cubicBezTo>
                    <a:pt x="13" y="51"/>
                    <a:pt x="0" y="45"/>
                    <a:pt x="1" y="43"/>
                  </a:cubicBezTo>
                  <a:cubicBezTo>
                    <a:pt x="2" y="29"/>
                    <a:pt x="6" y="15"/>
                    <a:pt x="9" y="2"/>
                  </a:cubicBezTo>
                  <a:cubicBezTo>
                    <a:pt x="14" y="1"/>
                    <a:pt x="18" y="0"/>
                    <a:pt x="23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144"/>
            <p:cNvSpPr>
              <a:spLocks/>
            </p:cNvSpPr>
            <p:nvPr/>
          </p:nvSpPr>
          <p:spPr bwMode="auto">
            <a:xfrm>
              <a:off x="5199125" y="5580155"/>
              <a:ext cx="38100" cy="1588"/>
            </a:xfrm>
            <a:custGeom>
              <a:avLst/>
              <a:gdLst>
                <a:gd name="T0" fmla="*/ 0 w 108"/>
                <a:gd name="T1" fmla="*/ 0 h 6"/>
                <a:gd name="T2" fmla="*/ 108 w 108"/>
                <a:gd name="T3" fmla="*/ 0 h 6"/>
                <a:gd name="T4" fmla="*/ 108 w 108"/>
                <a:gd name="T5" fmla="*/ 6 h 6"/>
                <a:gd name="T6" fmla="*/ 0 w 108"/>
                <a:gd name="T7" fmla="*/ 6 h 6"/>
                <a:gd name="T8" fmla="*/ 0 w 10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">
                  <a:moveTo>
                    <a:pt x="0" y="0"/>
                  </a:moveTo>
                  <a:cubicBezTo>
                    <a:pt x="36" y="0"/>
                    <a:pt x="72" y="0"/>
                    <a:pt x="108" y="0"/>
                  </a:cubicBezTo>
                  <a:cubicBezTo>
                    <a:pt x="108" y="2"/>
                    <a:pt x="108" y="4"/>
                    <a:pt x="108" y="6"/>
                  </a:cubicBezTo>
                  <a:cubicBezTo>
                    <a:pt x="72" y="6"/>
                    <a:pt x="3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145"/>
            <p:cNvSpPr>
              <a:spLocks/>
            </p:cNvSpPr>
            <p:nvPr/>
          </p:nvSpPr>
          <p:spPr bwMode="auto">
            <a:xfrm>
              <a:off x="5319776" y="5940523"/>
              <a:ext cx="25400" cy="9525"/>
            </a:xfrm>
            <a:custGeom>
              <a:avLst/>
              <a:gdLst>
                <a:gd name="T0" fmla="*/ 60 w 67"/>
                <a:gd name="T1" fmla="*/ 29 h 29"/>
                <a:gd name="T2" fmla="*/ 4 w 67"/>
                <a:gd name="T3" fmla="*/ 27 h 29"/>
                <a:gd name="T4" fmla="*/ 0 w 67"/>
                <a:gd name="T5" fmla="*/ 16 h 29"/>
                <a:gd name="T6" fmla="*/ 30 w 67"/>
                <a:gd name="T7" fmla="*/ 0 h 29"/>
                <a:gd name="T8" fmla="*/ 67 w 67"/>
                <a:gd name="T9" fmla="*/ 17 h 29"/>
                <a:gd name="T10" fmla="*/ 60 w 6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9">
                  <a:moveTo>
                    <a:pt x="60" y="29"/>
                  </a:moveTo>
                  <a:cubicBezTo>
                    <a:pt x="42" y="28"/>
                    <a:pt x="23" y="28"/>
                    <a:pt x="4" y="27"/>
                  </a:cubicBezTo>
                  <a:cubicBezTo>
                    <a:pt x="3" y="23"/>
                    <a:pt x="1" y="20"/>
                    <a:pt x="0" y="16"/>
                  </a:cubicBezTo>
                  <a:cubicBezTo>
                    <a:pt x="10" y="11"/>
                    <a:pt x="21" y="0"/>
                    <a:pt x="30" y="0"/>
                  </a:cubicBezTo>
                  <a:cubicBezTo>
                    <a:pt x="43" y="1"/>
                    <a:pt x="55" y="11"/>
                    <a:pt x="67" y="17"/>
                  </a:cubicBezTo>
                  <a:cubicBezTo>
                    <a:pt x="65" y="21"/>
                    <a:pt x="62" y="25"/>
                    <a:pt x="60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 146"/>
            <p:cNvSpPr>
              <a:spLocks/>
            </p:cNvSpPr>
            <p:nvPr/>
          </p:nvSpPr>
          <p:spPr bwMode="auto">
            <a:xfrm>
              <a:off x="5267388" y="5924648"/>
              <a:ext cx="26988" cy="14288"/>
            </a:xfrm>
            <a:custGeom>
              <a:avLst/>
              <a:gdLst>
                <a:gd name="T0" fmla="*/ 0 w 73"/>
                <a:gd name="T1" fmla="*/ 30 h 36"/>
                <a:gd name="T2" fmla="*/ 73 w 73"/>
                <a:gd name="T3" fmla="*/ 36 h 36"/>
                <a:gd name="T4" fmla="*/ 0 w 73"/>
                <a:gd name="T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36">
                  <a:moveTo>
                    <a:pt x="0" y="30"/>
                  </a:moveTo>
                  <a:cubicBezTo>
                    <a:pt x="39" y="0"/>
                    <a:pt x="48" y="1"/>
                    <a:pt x="73" y="36"/>
                  </a:cubicBezTo>
                  <a:cubicBezTo>
                    <a:pt x="48" y="34"/>
                    <a:pt x="27" y="32"/>
                    <a:pt x="0" y="3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147"/>
            <p:cNvSpPr>
              <a:spLocks/>
            </p:cNvSpPr>
            <p:nvPr/>
          </p:nvSpPr>
          <p:spPr bwMode="auto">
            <a:xfrm>
              <a:off x="5221350" y="5891310"/>
              <a:ext cx="19050" cy="15875"/>
            </a:xfrm>
            <a:custGeom>
              <a:avLst/>
              <a:gdLst>
                <a:gd name="T0" fmla="*/ 52 w 52"/>
                <a:gd name="T1" fmla="*/ 0 h 44"/>
                <a:gd name="T2" fmla="*/ 2 w 52"/>
                <a:gd name="T3" fmla="*/ 22 h 44"/>
                <a:gd name="T4" fmla="*/ 0 w 52"/>
                <a:gd name="T5" fmla="*/ 11 h 44"/>
                <a:gd name="T6" fmla="*/ 52 w 5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52" y="0"/>
                  </a:moveTo>
                  <a:cubicBezTo>
                    <a:pt x="40" y="44"/>
                    <a:pt x="21" y="33"/>
                    <a:pt x="2" y="22"/>
                  </a:cubicBezTo>
                  <a:cubicBezTo>
                    <a:pt x="1" y="18"/>
                    <a:pt x="1" y="14"/>
                    <a:pt x="0" y="11"/>
                  </a:cubicBezTo>
                  <a:cubicBezTo>
                    <a:pt x="17" y="7"/>
                    <a:pt x="35" y="3"/>
                    <a:pt x="5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 148"/>
            <p:cNvSpPr>
              <a:spLocks/>
            </p:cNvSpPr>
            <p:nvPr/>
          </p:nvSpPr>
          <p:spPr bwMode="auto">
            <a:xfrm>
              <a:off x="5089586" y="5846859"/>
              <a:ext cx="20638" cy="14288"/>
            </a:xfrm>
            <a:custGeom>
              <a:avLst/>
              <a:gdLst>
                <a:gd name="T0" fmla="*/ 1 w 54"/>
                <a:gd name="T1" fmla="*/ 8 h 38"/>
                <a:gd name="T2" fmla="*/ 51 w 54"/>
                <a:gd name="T3" fmla="*/ 0 h 38"/>
                <a:gd name="T4" fmla="*/ 54 w 54"/>
                <a:gd name="T5" fmla="*/ 10 h 38"/>
                <a:gd name="T6" fmla="*/ 35 w 54"/>
                <a:gd name="T7" fmla="*/ 38 h 38"/>
                <a:gd name="T8" fmla="*/ 0 w 54"/>
                <a:gd name="T9" fmla="*/ 19 h 38"/>
                <a:gd name="T10" fmla="*/ 1 w 54"/>
                <a:gd name="T1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1" y="8"/>
                  </a:moveTo>
                  <a:cubicBezTo>
                    <a:pt x="18" y="5"/>
                    <a:pt x="34" y="3"/>
                    <a:pt x="51" y="0"/>
                  </a:cubicBezTo>
                  <a:cubicBezTo>
                    <a:pt x="52" y="3"/>
                    <a:pt x="53" y="7"/>
                    <a:pt x="54" y="10"/>
                  </a:cubicBezTo>
                  <a:cubicBezTo>
                    <a:pt x="48" y="19"/>
                    <a:pt x="42" y="28"/>
                    <a:pt x="35" y="38"/>
                  </a:cubicBezTo>
                  <a:cubicBezTo>
                    <a:pt x="22" y="31"/>
                    <a:pt x="11" y="25"/>
                    <a:pt x="0" y="19"/>
                  </a:cubicBezTo>
                  <a:cubicBezTo>
                    <a:pt x="0" y="15"/>
                    <a:pt x="0" y="12"/>
                    <a:pt x="1" y="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Freeform 149"/>
            <p:cNvSpPr>
              <a:spLocks/>
            </p:cNvSpPr>
            <p:nvPr/>
          </p:nvSpPr>
          <p:spPr bwMode="auto">
            <a:xfrm>
              <a:off x="5045135" y="5434102"/>
              <a:ext cx="34925" cy="1588"/>
            </a:xfrm>
            <a:custGeom>
              <a:avLst/>
              <a:gdLst>
                <a:gd name="T0" fmla="*/ 93 w 94"/>
                <a:gd name="T1" fmla="*/ 6 h 6"/>
                <a:gd name="T2" fmla="*/ 0 w 94"/>
                <a:gd name="T3" fmla="*/ 6 h 6"/>
                <a:gd name="T4" fmla="*/ 1 w 94"/>
                <a:gd name="T5" fmla="*/ 0 h 6"/>
                <a:gd name="T6" fmla="*/ 94 w 94"/>
                <a:gd name="T7" fmla="*/ 0 h 6"/>
                <a:gd name="T8" fmla="*/ 93 w 9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">
                  <a:moveTo>
                    <a:pt x="93" y="6"/>
                  </a:moveTo>
                  <a:cubicBezTo>
                    <a:pt x="62" y="6"/>
                    <a:pt x="31" y="6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32" y="0"/>
                    <a:pt x="63" y="0"/>
                    <a:pt x="94" y="0"/>
                  </a:cubicBezTo>
                  <a:cubicBezTo>
                    <a:pt x="93" y="2"/>
                    <a:pt x="93" y="4"/>
                    <a:pt x="93" y="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reeform 150"/>
            <p:cNvSpPr>
              <a:spLocks/>
            </p:cNvSpPr>
            <p:nvPr/>
          </p:nvSpPr>
          <p:spPr bwMode="auto">
            <a:xfrm>
              <a:off x="4938772" y="5434102"/>
              <a:ext cx="34925" cy="1588"/>
            </a:xfrm>
            <a:custGeom>
              <a:avLst/>
              <a:gdLst>
                <a:gd name="T0" fmla="*/ 0 w 94"/>
                <a:gd name="T1" fmla="*/ 0 h 5"/>
                <a:gd name="T2" fmla="*/ 94 w 94"/>
                <a:gd name="T3" fmla="*/ 0 h 5"/>
                <a:gd name="T4" fmla="*/ 94 w 94"/>
                <a:gd name="T5" fmla="*/ 5 h 5"/>
                <a:gd name="T6" fmla="*/ 0 w 94"/>
                <a:gd name="T7" fmla="*/ 5 h 5"/>
                <a:gd name="T8" fmla="*/ 0 w 9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">
                  <a:moveTo>
                    <a:pt x="0" y="0"/>
                  </a:moveTo>
                  <a:cubicBezTo>
                    <a:pt x="31" y="0"/>
                    <a:pt x="62" y="0"/>
                    <a:pt x="94" y="0"/>
                  </a:cubicBezTo>
                  <a:cubicBezTo>
                    <a:pt x="94" y="2"/>
                    <a:pt x="94" y="4"/>
                    <a:pt x="94" y="5"/>
                  </a:cubicBezTo>
                  <a:cubicBezTo>
                    <a:pt x="63" y="5"/>
                    <a:pt x="32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151"/>
            <p:cNvSpPr>
              <a:spLocks/>
            </p:cNvSpPr>
            <p:nvPr/>
          </p:nvSpPr>
          <p:spPr bwMode="auto">
            <a:xfrm>
              <a:off x="4778432" y="5416639"/>
              <a:ext cx="33338" cy="1588"/>
            </a:xfrm>
            <a:custGeom>
              <a:avLst/>
              <a:gdLst>
                <a:gd name="T0" fmla="*/ 89 w 90"/>
                <a:gd name="T1" fmla="*/ 5 h 5"/>
                <a:gd name="T2" fmla="*/ 0 w 90"/>
                <a:gd name="T3" fmla="*/ 5 h 5"/>
                <a:gd name="T4" fmla="*/ 0 w 90"/>
                <a:gd name="T5" fmla="*/ 0 h 5"/>
                <a:gd name="T6" fmla="*/ 90 w 90"/>
                <a:gd name="T7" fmla="*/ 0 h 5"/>
                <a:gd name="T8" fmla="*/ 89 w 9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89" y="5"/>
                  </a:moveTo>
                  <a:cubicBezTo>
                    <a:pt x="60" y="5"/>
                    <a:pt x="3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0" y="0"/>
                    <a:pt x="60" y="0"/>
                    <a:pt x="90" y="0"/>
                  </a:cubicBezTo>
                  <a:cubicBezTo>
                    <a:pt x="90" y="2"/>
                    <a:pt x="89" y="4"/>
                    <a:pt x="89" y="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16" y="71234"/>
            <a:ext cx="2781075" cy="146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Скругленный прямоугольник 129"/>
          <p:cNvSpPr/>
          <p:nvPr/>
        </p:nvSpPr>
        <p:spPr>
          <a:xfrm>
            <a:off x="174168" y="5457791"/>
            <a:ext cx="4295864" cy="11918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1275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бъектов контроля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68424" y="2704427"/>
            <a:ext cx="4550567" cy="260262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и использования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ООПТ</a:t>
            </a:r>
            <a:endParaRPr lang="ru-RU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трелка вниз 82"/>
          <p:cNvSpPr/>
          <p:nvPr/>
        </p:nvSpPr>
        <p:spPr>
          <a:xfrm rot="18899048">
            <a:off x="8620374" y="1730453"/>
            <a:ext cx="426086" cy="1017071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068423" y="5424704"/>
            <a:ext cx="4550567" cy="11918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бъектов контроля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50"/>
          <p:cNvGrpSpPr>
            <a:grpSpLocks/>
          </p:cNvGrpSpPr>
          <p:nvPr/>
        </p:nvGrpSpPr>
        <p:grpSpPr bwMode="auto">
          <a:xfrm>
            <a:off x="6364897" y="4824447"/>
            <a:ext cx="901700" cy="717550"/>
            <a:chOff x="494874" y="2974696"/>
            <a:chExt cx="902141" cy="343045"/>
          </a:xfrm>
          <a:solidFill>
            <a:srgbClr val="0F8DAE"/>
          </a:solidFill>
        </p:grpSpPr>
        <p:grpSp>
          <p:nvGrpSpPr>
            <p:cNvPr id="77" name="Группа 51"/>
            <p:cNvGrpSpPr/>
            <p:nvPr/>
          </p:nvGrpSpPr>
          <p:grpSpPr>
            <a:xfrm>
              <a:off x="494874" y="2987523"/>
              <a:ext cx="440290" cy="330218"/>
              <a:chOff x="9521826" y="-65088"/>
              <a:chExt cx="673100" cy="504826"/>
            </a:xfrm>
            <a:grpFill/>
          </p:grpSpPr>
          <p:sp>
            <p:nvSpPr>
              <p:cNvPr id="81" name="Freeform 229"/>
              <p:cNvSpPr>
                <a:spLocks/>
              </p:cNvSpPr>
              <p:nvPr/>
            </p:nvSpPr>
            <p:spPr bwMode="auto">
              <a:xfrm>
                <a:off x="9791701" y="-65088"/>
                <a:ext cx="403225" cy="504825"/>
              </a:xfrm>
              <a:custGeom>
                <a:avLst/>
                <a:gdLst>
                  <a:gd name="T0" fmla="*/ 1026 w 1122"/>
                  <a:gd name="T1" fmla="*/ 958 h 1400"/>
                  <a:gd name="T2" fmla="*/ 794 w 1122"/>
                  <a:gd name="T3" fmla="*/ 599 h 1400"/>
                  <a:gd name="T4" fmla="*/ 775 w 1122"/>
                  <a:gd name="T5" fmla="*/ 569 h 1400"/>
                  <a:gd name="T6" fmla="*/ 929 w 1122"/>
                  <a:gd name="T7" fmla="*/ 569 h 1400"/>
                  <a:gd name="T8" fmla="*/ 745 w 1122"/>
                  <a:gd name="T9" fmla="*/ 285 h 1400"/>
                  <a:gd name="T10" fmla="*/ 561 w 1122"/>
                  <a:gd name="T11" fmla="*/ 0 h 1400"/>
                  <a:gd name="T12" fmla="*/ 377 w 1122"/>
                  <a:gd name="T13" fmla="*/ 285 h 1400"/>
                  <a:gd name="T14" fmla="*/ 193 w 1122"/>
                  <a:gd name="T15" fmla="*/ 569 h 1400"/>
                  <a:gd name="T16" fmla="*/ 348 w 1122"/>
                  <a:gd name="T17" fmla="*/ 569 h 1400"/>
                  <a:gd name="T18" fmla="*/ 329 w 1122"/>
                  <a:gd name="T19" fmla="*/ 599 h 1400"/>
                  <a:gd name="T20" fmla="*/ 96 w 1122"/>
                  <a:gd name="T21" fmla="*/ 958 h 1400"/>
                  <a:gd name="T22" fmla="*/ 251 w 1122"/>
                  <a:gd name="T23" fmla="*/ 958 h 1400"/>
                  <a:gd name="T24" fmla="*/ 0 w 1122"/>
                  <a:gd name="T25" fmla="*/ 1347 h 1400"/>
                  <a:gd name="T26" fmla="*/ 421 w 1122"/>
                  <a:gd name="T27" fmla="*/ 1347 h 1400"/>
                  <a:gd name="T28" fmla="*/ 421 w 1122"/>
                  <a:gd name="T29" fmla="*/ 1400 h 1400"/>
                  <a:gd name="T30" fmla="*/ 701 w 1122"/>
                  <a:gd name="T31" fmla="*/ 1400 h 1400"/>
                  <a:gd name="T32" fmla="*/ 701 w 1122"/>
                  <a:gd name="T33" fmla="*/ 1347 h 1400"/>
                  <a:gd name="T34" fmla="*/ 1122 w 1122"/>
                  <a:gd name="T35" fmla="*/ 1347 h 1400"/>
                  <a:gd name="T36" fmla="*/ 871 w 1122"/>
                  <a:gd name="T37" fmla="*/ 958 h 1400"/>
                  <a:gd name="T38" fmla="*/ 1026 w 1122"/>
                  <a:gd name="T39" fmla="*/ 958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2" h="1400">
                    <a:moveTo>
                      <a:pt x="1026" y="958"/>
                    </a:moveTo>
                    <a:cubicBezTo>
                      <a:pt x="949" y="838"/>
                      <a:pt x="871" y="718"/>
                      <a:pt x="794" y="599"/>
                    </a:cubicBezTo>
                    <a:lnTo>
                      <a:pt x="775" y="569"/>
                    </a:lnTo>
                    <a:lnTo>
                      <a:pt x="929" y="569"/>
                    </a:lnTo>
                    <a:lnTo>
                      <a:pt x="745" y="285"/>
                    </a:lnTo>
                    <a:lnTo>
                      <a:pt x="561" y="0"/>
                    </a:lnTo>
                    <a:lnTo>
                      <a:pt x="377" y="285"/>
                    </a:lnTo>
                    <a:lnTo>
                      <a:pt x="193" y="569"/>
                    </a:lnTo>
                    <a:lnTo>
                      <a:pt x="348" y="569"/>
                    </a:lnTo>
                    <a:lnTo>
                      <a:pt x="329" y="599"/>
                    </a:lnTo>
                    <a:cubicBezTo>
                      <a:pt x="251" y="718"/>
                      <a:pt x="174" y="838"/>
                      <a:pt x="96" y="958"/>
                    </a:cubicBezTo>
                    <a:lnTo>
                      <a:pt x="251" y="958"/>
                    </a:lnTo>
                    <a:lnTo>
                      <a:pt x="0" y="1347"/>
                    </a:lnTo>
                    <a:lnTo>
                      <a:pt x="421" y="1347"/>
                    </a:lnTo>
                    <a:lnTo>
                      <a:pt x="421" y="1400"/>
                    </a:lnTo>
                    <a:lnTo>
                      <a:pt x="701" y="1400"/>
                    </a:lnTo>
                    <a:lnTo>
                      <a:pt x="701" y="1347"/>
                    </a:lnTo>
                    <a:lnTo>
                      <a:pt x="1122" y="1347"/>
                    </a:lnTo>
                    <a:lnTo>
                      <a:pt x="871" y="958"/>
                    </a:lnTo>
                    <a:lnTo>
                      <a:pt x="1026" y="95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30"/>
              <p:cNvSpPr>
                <a:spLocks/>
              </p:cNvSpPr>
              <p:nvPr/>
            </p:nvSpPr>
            <p:spPr bwMode="auto">
              <a:xfrm>
                <a:off x="9521826" y="109538"/>
                <a:ext cx="265113" cy="330200"/>
              </a:xfrm>
              <a:custGeom>
                <a:avLst/>
                <a:gdLst>
                  <a:gd name="T0" fmla="*/ 672 w 735"/>
                  <a:gd name="T1" fmla="*/ 628 h 917"/>
                  <a:gd name="T2" fmla="*/ 519 w 735"/>
                  <a:gd name="T3" fmla="*/ 392 h 917"/>
                  <a:gd name="T4" fmla="*/ 507 w 735"/>
                  <a:gd name="T5" fmla="*/ 373 h 917"/>
                  <a:gd name="T6" fmla="*/ 609 w 735"/>
                  <a:gd name="T7" fmla="*/ 373 h 917"/>
                  <a:gd name="T8" fmla="*/ 488 w 735"/>
                  <a:gd name="T9" fmla="*/ 186 h 917"/>
                  <a:gd name="T10" fmla="*/ 367 w 735"/>
                  <a:gd name="T11" fmla="*/ 0 h 917"/>
                  <a:gd name="T12" fmla="*/ 247 w 735"/>
                  <a:gd name="T13" fmla="*/ 186 h 917"/>
                  <a:gd name="T14" fmla="*/ 126 w 735"/>
                  <a:gd name="T15" fmla="*/ 373 h 917"/>
                  <a:gd name="T16" fmla="*/ 228 w 735"/>
                  <a:gd name="T17" fmla="*/ 373 h 917"/>
                  <a:gd name="T18" fmla="*/ 215 w 735"/>
                  <a:gd name="T19" fmla="*/ 392 h 917"/>
                  <a:gd name="T20" fmla="*/ 63 w 735"/>
                  <a:gd name="T21" fmla="*/ 628 h 917"/>
                  <a:gd name="T22" fmla="*/ 164 w 735"/>
                  <a:gd name="T23" fmla="*/ 628 h 917"/>
                  <a:gd name="T24" fmla="*/ 0 w 735"/>
                  <a:gd name="T25" fmla="*/ 882 h 917"/>
                  <a:gd name="T26" fmla="*/ 275 w 735"/>
                  <a:gd name="T27" fmla="*/ 882 h 917"/>
                  <a:gd name="T28" fmla="*/ 275 w 735"/>
                  <a:gd name="T29" fmla="*/ 917 h 917"/>
                  <a:gd name="T30" fmla="*/ 459 w 735"/>
                  <a:gd name="T31" fmla="*/ 917 h 917"/>
                  <a:gd name="T32" fmla="*/ 459 w 735"/>
                  <a:gd name="T33" fmla="*/ 882 h 917"/>
                  <a:gd name="T34" fmla="*/ 735 w 735"/>
                  <a:gd name="T35" fmla="*/ 882 h 917"/>
                  <a:gd name="T36" fmla="*/ 570 w 735"/>
                  <a:gd name="T37" fmla="*/ 628 h 917"/>
                  <a:gd name="T38" fmla="*/ 672 w 735"/>
                  <a:gd name="T39" fmla="*/ 6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5" h="917">
                    <a:moveTo>
                      <a:pt x="672" y="628"/>
                    </a:moveTo>
                    <a:cubicBezTo>
                      <a:pt x="621" y="549"/>
                      <a:pt x="570" y="471"/>
                      <a:pt x="519" y="392"/>
                    </a:cubicBezTo>
                    <a:lnTo>
                      <a:pt x="507" y="373"/>
                    </a:lnTo>
                    <a:lnTo>
                      <a:pt x="609" y="373"/>
                    </a:lnTo>
                    <a:lnTo>
                      <a:pt x="488" y="186"/>
                    </a:lnTo>
                    <a:lnTo>
                      <a:pt x="367" y="0"/>
                    </a:lnTo>
                    <a:lnTo>
                      <a:pt x="247" y="186"/>
                    </a:lnTo>
                    <a:lnTo>
                      <a:pt x="126" y="373"/>
                    </a:lnTo>
                    <a:lnTo>
                      <a:pt x="228" y="373"/>
                    </a:lnTo>
                    <a:lnTo>
                      <a:pt x="215" y="392"/>
                    </a:lnTo>
                    <a:cubicBezTo>
                      <a:pt x="164" y="471"/>
                      <a:pt x="114" y="549"/>
                      <a:pt x="63" y="628"/>
                    </a:cubicBezTo>
                    <a:lnTo>
                      <a:pt x="164" y="628"/>
                    </a:lnTo>
                    <a:lnTo>
                      <a:pt x="0" y="882"/>
                    </a:lnTo>
                    <a:lnTo>
                      <a:pt x="275" y="882"/>
                    </a:lnTo>
                    <a:lnTo>
                      <a:pt x="275" y="917"/>
                    </a:lnTo>
                    <a:lnTo>
                      <a:pt x="459" y="917"/>
                    </a:lnTo>
                    <a:lnTo>
                      <a:pt x="459" y="882"/>
                    </a:lnTo>
                    <a:lnTo>
                      <a:pt x="735" y="882"/>
                    </a:lnTo>
                    <a:lnTo>
                      <a:pt x="570" y="628"/>
                    </a:lnTo>
                    <a:lnTo>
                      <a:pt x="672" y="62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Группа 52"/>
            <p:cNvGrpSpPr/>
            <p:nvPr/>
          </p:nvGrpSpPr>
          <p:grpSpPr>
            <a:xfrm>
              <a:off x="956725" y="2974696"/>
              <a:ext cx="440290" cy="330218"/>
              <a:chOff x="9521826" y="-65088"/>
              <a:chExt cx="673100" cy="504826"/>
            </a:xfrm>
            <a:grpFill/>
          </p:grpSpPr>
          <p:sp>
            <p:nvSpPr>
              <p:cNvPr id="79" name="Freeform 229"/>
              <p:cNvSpPr>
                <a:spLocks/>
              </p:cNvSpPr>
              <p:nvPr/>
            </p:nvSpPr>
            <p:spPr bwMode="auto">
              <a:xfrm>
                <a:off x="9791701" y="-65088"/>
                <a:ext cx="403225" cy="504825"/>
              </a:xfrm>
              <a:custGeom>
                <a:avLst/>
                <a:gdLst>
                  <a:gd name="T0" fmla="*/ 1026 w 1122"/>
                  <a:gd name="T1" fmla="*/ 958 h 1400"/>
                  <a:gd name="T2" fmla="*/ 794 w 1122"/>
                  <a:gd name="T3" fmla="*/ 599 h 1400"/>
                  <a:gd name="T4" fmla="*/ 775 w 1122"/>
                  <a:gd name="T5" fmla="*/ 569 h 1400"/>
                  <a:gd name="T6" fmla="*/ 929 w 1122"/>
                  <a:gd name="T7" fmla="*/ 569 h 1400"/>
                  <a:gd name="T8" fmla="*/ 745 w 1122"/>
                  <a:gd name="T9" fmla="*/ 285 h 1400"/>
                  <a:gd name="T10" fmla="*/ 561 w 1122"/>
                  <a:gd name="T11" fmla="*/ 0 h 1400"/>
                  <a:gd name="T12" fmla="*/ 377 w 1122"/>
                  <a:gd name="T13" fmla="*/ 285 h 1400"/>
                  <a:gd name="T14" fmla="*/ 193 w 1122"/>
                  <a:gd name="T15" fmla="*/ 569 h 1400"/>
                  <a:gd name="T16" fmla="*/ 348 w 1122"/>
                  <a:gd name="T17" fmla="*/ 569 h 1400"/>
                  <a:gd name="T18" fmla="*/ 329 w 1122"/>
                  <a:gd name="T19" fmla="*/ 599 h 1400"/>
                  <a:gd name="T20" fmla="*/ 96 w 1122"/>
                  <a:gd name="T21" fmla="*/ 958 h 1400"/>
                  <a:gd name="T22" fmla="*/ 251 w 1122"/>
                  <a:gd name="T23" fmla="*/ 958 h 1400"/>
                  <a:gd name="T24" fmla="*/ 0 w 1122"/>
                  <a:gd name="T25" fmla="*/ 1347 h 1400"/>
                  <a:gd name="T26" fmla="*/ 421 w 1122"/>
                  <a:gd name="T27" fmla="*/ 1347 h 1400"/>
                  <a:gd name="T28" fmla="*/ 421 w 1122"/>
                  <a:gd name="T29" fmla="*/ 1400 h 1400"/>
                  <a:gd name="T30" fmla="*/ 701 w 1122"/>
                  <a:gd name="T31" fmla="*/ 1400 h 1400"/>
                  <a:gd name="T32" fmla="*/ 701 w 1122"/>
                  <a:gd name="T33" fmla="*/ 1347 h 1400"/>
                  <a:gd name="T34" fmla="*/ 1122 w 1122"/>
                  <a:gd name="T35" fmla="*/ 1347 h 1400"/>
                  <a:gd name="T36" fmla="*/ 871 w 1122"/>
                  <a:gd name="T37" fmla="*/ 958 h 1400"/>
                  <a:gd name="T38" fmla="*/ 1026 w 1122"/>
                  <a:gd name="T39" fmla="*/ 958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2" h="1400">
                    <a:moveTo>
                      <a:pt x="1026" y="958"/>
                    </a:moveTo>
                    <a:cubicBezTo>
                      <a:pt x="949" y="838"/>
                      <a:pt x="871" y="718"/>
                      <a:pt x="794" y="599"/>
                    </a:cubicBezTo>
                    <a:lnTo>
                      <a:pt x="775" y="569"/>
                    </a:lnTo>
                    <a:lnTo>
                      <a:pt x="929" y="569"/>
                    </a:lnTo>
                    <a:lnTo>
                      <a:pt x="745" y="285"/>
                    </a:lnTo>
                    <a:lnTo>
                      <a:pt x="561" y="0"/>
                    </a:lnTo>
                    <a:lnTo>
                      <a:pt x="377" y="285"/>
                    </a:lnTo>
                    <a:lnTo>
                      <a:pt x="193" y="569"/>
                    </a:lnTo>
                    <a:lnTo>
                      <a:pt x="348" y="569"/>
                    </a:lnTo>
                    <a:lnTo>
                      <a:pt x="329" y="599"/>
                    </a:lnTo>
                    <a:cubicBezTo>
                      <a:pt x="251" y="718"/>
                      <a:pt x="174" y="838"/>
                      <a:pt x="96" y="958"/>
                    </a:cubicBezTo>
                    <a:lnTo>
                      <a:pt x="251" y="958"/>
                    </a:lnTo>
                    <a:lnTo>
                      <a:pt x="0" y="1347"/>
                    </a:lnTo>
                    <a:lnTo>
                      <a:pt x="421" y="1347"/>
                    </a:lnTo>
                    <a:lnTo>
                      <a:pt x="421" y="1400"/>
                    </a:lnTo>
                    <a:lnTo>
                      <a:pt x="701" y="1400"/>
                    </a:lnTo>
                    <a:lnTo>
                      <a:pt x="701" y="1347"/>
                    </a:lnTo>
                    <a:lnTo>
                      <a:pt x="1122" y="1347"/>
                    </a:lnTo>
                    <a:lnTo>
                      <a:pt x="871" y="958"/>
                    </a:lnTo>
                    <a:lnTo>
                      <a:pt x="1026" y="95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30"/>
              <p:cNvSpPr>
                <a:spLocks/>
              </p:cNvSpPr>
              <p:nvPr/>
            </p:nvSpPr>
            <p:spPr bwMode="auto">
              <a:xfrm>
                <a:off x="9521826" y="109538"/>
                <a:ext cx="265113" cy="330200"/>
              </a:xfrm>
              <a:custGeom>
                <a:avLst/>
                <a:gdLst>
                  <a:gd name="T0" fmla="*/ 672 w 735"/>
                  <a:gd name="T1" fmla="*/ 628 h 917"/>
                  <a:gd name="T2" fmla="*/ 519 w 735"/>
                  <a:gd name="T3" fmla="*/ 392 h 917"/>
                  <a:gd name="T4" fmla="*/ 507 w 735"/>
                  <a:gd name="T5" fmla="*/ 373 h 917"/>
                  <a:gd name="T6" fmla="*/ 609 w 735"/>
                  <a:gd name="T7" fmla="*/ 373 h 917"/>
                  <a:gd name="T8" fmla="*/ 488 w 735"/>
                  <a:gd name="T9" fmla="*/ 186 h 917"/>
                  <a:gd name="T10" fmla="*/ 367 w 735"/>
                  <a:gd name="T11" fmla="*/ 0 h 917"/>
                  <a:gd name="T12" fmla="*/ 247 w 735"/>
                  <a:gd name="T13" fmla="*/ 186 h 917"/>
                  <a:gd name="T14" fmla="*/ 126 w 735"/>
                  <a:gd name="T15" fmla="*/ 373 h 917"/>
                  <a:gd name="T16" fmla="*/ 228 w 735"/>
                  <a:gd name="T17" fmla="*/ 373 h 917"/>
                  <a:gd name="T18" fmla="*/ 215 w 735"/>
                  <a:gd name="T19" fmla="*/ 392 h 917"/>
                  <a:gd name="T20" fmla="*/ 63 w 735"/>
                  <a:gd name="T21" fmla="*/ 628 h 917"/>
                  <a:gd name="T22" fmla="*/ 164 w 735"/>
                  <a:gd name="T23" fmla="*/ 628 h 917"/>
                  <a:gd name="T24" fmla="*/ 0 w 735"/>
                  <a:gd name="T25" fmla="*/ 882 h 917"/>
                  <a:gd name="T26" fmla="*/ 275 w 735"/>
                  <a:gd name="T27" fmla="*/ 882 h 917"/>
                  <a:gd name="T28" fmla="*/ 275 w 735"/>
                  <a:gd name="T29" fmla="*/ 917 h 917"/>
                  <a:gd name="T30" fmla="*/ 459 w 735"/>
                  <a:gd name="T31" fmla="*/ 917 h 917"/>
                  <a:gd name="T32" fmla="*/ 459 w 735"/>
                  <a:gd name="T33" fmla="*/ 882 h 917"/>
                  <a:gd name="T34" fmla="*/ 735 w 735"/>
                  <a:gd name="T35" fmla="*/ 882 h 917"/>
                  <a:gd name="T36" fmla="*/ 570 w 735"/>
                  <a:gd name="T37" fmla="*/ 628 h 917"/>
                  <a:gd name="T38" fmla="*/ 672 w 735"/>
                  <a:gd name="T39" fmla="*/ 6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5" h="917">
                    <a:moveTo>
                      <a:pt x="672" y="628"/>
                    </a:moveTo>
                    <a:cubicBezTo>
                      <a:pt x="621" y="549"/>
                      <a:pt x="570" y="471"/>
                      <a:pt x="519" y="392"/>
                    </a:cubicBezTo>
                    <a:lnTo>
                      <a:pt x="507" y="373"/>
                    </a:lnTo>
                    <a:lnTo>
                      <a:pt x="609" y="373"/>
                    </a:lnTo>
                    <a:lnTo>
                      <a:pt x="488" y="186"/>
                    </a:lnTo>
                    <a:lnTo>
                      <a:pt x="367" y="0"/>
                    </a:lnTo>
                    <a:lnTo>
                      <a:pt x="247" y="186"/>
                    </a:lnTo>
                    <a:lnTo>
                      <a:pt x="126" y="373"/>
                    </a:lnTo>
                    <a:lnTo>
                      <a:pt x="228" y="373"/>
                    </a:lnTo>
                    <a:lnTo>
                      <a:pt x="215" y="392"/>
                    </a:lnTo>
                    <a:cubicBezTo>
                      <a:pt x="164" y="471"/>
                      <a:pt x="114" y="549"/>
                      <a:pt x="63" y="628"/>
                    </a:cubicBezTo>
                    <a:lnTo>
                      <a:pt x="164" y="628"/>
                    </a:lnTo>
                    <a:lnTo>
                      <a:pt x="0" y="882"/>
                    </a:lnTo>
                    <a:lnTo>
                      <a:pt x="275" y="882"/>
                    </a:lnTo>
                    <a:lnTo>
                      <a:pt x="275" y="917"/>
                    </a:lnTo>
                    <a:lnTo>
                      <a:pt x="459" y="917"/>
                    </a:lnTo>
                    <a:lnTo>
                      <a:pt x="459" y="882"/>
                    </a:lnTo>
                    <a:lnTo>
                      <a:pt x="735" y="882"/>
                    </a:lnTo>
                    <a:lnTo>
                      <a:pt x="570" y="628"/>
                    </a:lnTo>
                    <a:lnTo>
                      <a:pt x="672" y="62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50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16" grpId="0" animBg="1"/>
      <p:bldP spid="11" grpId="0" animBg="1"/>
      <p:bldP spid="75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354079" y="24482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требований Федерального закона </a:t>
            </a:r>
            <a:r>
              <a:rPr lang="ru-RU" sz="24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248-ФЗ для каждого вида контроля разработаны</a:t>
            </a:r>
            <a:r>
              <a:rPr lang="ru-RU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38987" y="6433958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7854907"/>
              </p:ext>
            </p:extLst>
          </p:nvPr>
        </p:nvGraphicFramePr>
        <p:xfrm>
          <a:off x="594892" y="1209972"/>
          <a:ext cx="7155737" cy="528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Галочка на прозрачном фоне: Картинки галочки (21 фото) ⭐ Забав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04" y="761412"/>
            <a:ext cx="1690852" cy="16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Галочка на прозрачном фоне: Картинки галочки (21 фото) ⭐ Забав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34" y="2077719"/>
            <a:ext cx="1690852" cy="16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Галочка на прозрачном фоне: Картинки галочки (21 фото) ⭐ Забав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769" y="3426799"/>
            <a:ext cx="1690852" cy="16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Галочка на прозрачном фоне: Картинки галочки (21 фото) ⭐ Забав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769" y="4803358"/>
            <a:ext cx="1690852" cy="16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25849" t="16666" r="42060" b="19172"/>
          <a:stretch/>
        </p:blipFill>
        <p:spPr>
          <a:xfrm>
            <a:off x="8248766" y="1500743"/>
            <a:ext cx="3688309" cy="414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25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3061" y="303191"/>
            <a:ext cx="8810942" cy="113372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Постановление </a:t>
            </a:r>
            <a:r>
              <a:rPr lang="ru-RU" dirty="0">
                <a:solidFill>
                  <a:srgbClr val="FFFFFF"/>
                </a:solidFill>
              </a:rPr>
              <a:t>Правительства РФ от 10.03.2022 № 336 «Об особенностях организации и осуществления государственного контроля (надзора), муниципального контроля» </a:t>
            </a:r>
            <a:endParaRPr lang="ru-RU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1" y="1506583"/>
            <a:ext cx="3804140" cy="489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81" y="5180616"/>
            <a:ext cx="1665815" cy="1677384"/>
          </a:xfrm>
          <a:prstGeom prst="rect">
            <a:avLst/>
          </a:prstGeom>
        </p:spPr>
      </p:pic>
      <p:pic>
        <p:nvPicPr>
          <p:cNvPr id="2050" name="Picture 2" descr="Моратории ИФНС на налоговые проверки 2022 — «Мое Дело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45" y="2577737"/>
            <a:ext cx="4136224" cy="204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1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законодательства в области использования и охраны недр за </a:t>
            </a:r>
            <a:r>
              <a:rPr lang="ru-RU" sz="28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2022 года</a:t>
            </a:r>
            <a:endParaRPr lang="ru-RU" sz="28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79126353"/>
              </p:ext>
            </p:extLst>
          </p:nvPr>
        </p:nvGraphicFramePr>
        <p:xfrm>
          <a:off x="-4262563" y="3601925"/>
          <a:ext cx="14616798" cy="313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010" y="988387"/>
            <a:ext cx="5881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условий, предусмотренных лицензией на пользование недрами, в части непредставления государственной отчетности пользователями недр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8828" y="2921787"/>
            <a:ext cx="3566034" cy="1328023"/>
          </a:xfrm>
          <a:prstGeom prst="roundRect">
            <a:avLst/>
          </a:prstGeom>
          <a:solidFill>
            <a:srgbClr val="E8F8E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10.03.2022 N 336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9" y="5251256"/>
            <a:ext cx="1925687" cy="10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84813" y="3783140"/>
            <a:ext cx="3479470" cy="2380313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rgbClr val="325646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200" dirty="0">
                <a:solidFill>
                  <a:srgbClr val="325646"/>
                </a:solidFill>
              </a:rPr>
              <a:t>Объявление предостережений о недопустимости нарушения обязательных требований</a:t>
            </a:r>
            <a:endParaRPr lang="ru-RU" sz="2200" dirty="0">
              <a:solidFill>
                <a:srgbClr val="325646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28828" y="4004036"/>
            <a:ext cx="3836113" cy="58994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Что будет за предоставление отчетности в бумажном виде? :: Profiz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1" y="1020496"/>
            <a:ext cx="3569189" cy="2380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4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законодательства в области использования и охраны недр за </a:t>
            </a:r>
            <a:r>
              <a:rPr lang="ru-RU" sz="2800" b="1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2022 года</a:t>
            </a:r>
            <a:endParaRPr lang="ru-RU" sz="28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0" y="1069586"/>
            <a:ext cx="9608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режима или иных правил охраны и использования окружающей среды и природных ресурсов на территориях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заказников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3417" y="2425831"/>
            <a:ext cx="2306633" cy="1328023"/>
          </a:xfrm>
          <a:prstGeom prst="roundRect">
            <a:avLst/>
          </a:prstGeom>
          <a:solidFill>
            <a:srgbClr val="E8F8E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10.03.2022 N 336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745" y="5097068"/>
            <a:ext cx="2561558" cy="1736646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rgbClr val="325646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solidFill>
                  <a:srgbClr val="325646"/>
                </a:solidFill>
              </a:rPr>
              <a:t>Объявление предостережений о недопустимости нарушения обязательных требований</a:t>
            </a:r>
            <a:endParaRPr lang="ru-RU" sz="1600" dirty="0">
              <a:solidFill>
                <a:srgbClr val="325646"/>
              </a:solidFill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4040777" y="3497761"/>
            <a:ext cx="1766018" cy="1555708"/>
          </a:xfrm>
          <a:prstGeom prst="bentUpArrow">
            <a:avLst>
              <a:gd name="adj1" fmla="val 16043"/>
              <a:gd name="adj2" fmla="val 25000"/>
              <a:gd name="adj3" fmla="val 1212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60385702"/>
              </p:ext>
            </p:extLst>
          </p:nvPr>
        </p:nvGraphicFramePr>
        <p:xfrm>
          <a:off x="5806798" y="2037979"/>
          <a:ext cx="2570918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трелка вправо 17"/>
          <p:cNvSpPr/>
          <p:nvPr/>
        </p:nvSpPr>
        <p:spPr>
          <a:xfrm rot="5400000">
            <a:off x="6469093" y="4156277"/>
            <a:ext cx="1246326" cy="58994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12" y="3867689"/>
            <a:ext cx="1925687" cy="10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2" y="2362200"/>
            <a:ext cx="2901696" cy="387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9835368" y="5097068"/>
            <a:ext cx="2272347" cy="16685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лиц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вступления в силу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10.03.2022 N 336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8483379" y="5568262"/>
            <a:ext cx="1246326" cy="58994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0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519472" y="296670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11366</TotalTime>
  <Words>257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Богданова Наталья Сергеевна</cp:lastModifiedBy>
  <cp:revision>422</cp:revision>
  <cp:lastPrinted>2022-01-26T10:14:41Z</cp:lastPrinted>
  <dcterms:created xsi:type="dcterms:W3CDTF">2020-05-19T08:09:07Z</dcterms:created>
  <dcterms:modified xsi:type="dcterms:W3CDTF">2022-04-27T02:30:30Z</dcterms:modified>
</cp:coreProperties>
</file>